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9144000"/>
  <p:notesSz cx="7010400" cy="9296400"/>
  <p:embeddedFontLst>
    <p:embeddedFont>
      <p:font typeface="Corbel"/>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6" roundtripDataSignature="AMtx7mhtWx69eEVE+tp1N3vl/U3t1mjJ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orbel-regular.fntdata"/><Relationship Id="rId21" Type="http://schemas.openxmlformats.org/officeDocument/2006/relationships/slide" Target="slides/slide16.xml"/><Relationship Id="rId24" Type="http://schemas.openxmlformats.org/officeDocument/2006/relationships/font" Target="fonts/Corbel-italic.fntdata"/><Relationship Id="rId23" Type="http://schemas.openxmlformats.org/officeDocument/2006/relationships/font" Target="fonts/Corbel-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Corbel-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1" y="4415790"/>
            <a:ext cx="5608320" cy="418338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6"/>
            <a:ext cx="3037840" cy="46482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6"/>
            <a:ext cx="3037840" cy="46482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0:notes"/>
          <p:cNvSpPr txBox="1"/>
          <p:nvPr>
            <p:ph idx="1" type="body"/>
          </p:nvPr>
        </p:nvSpPr>
        <p:spPr>
          <a:xfrm>
            <a:off x="701041" y="4415790"/>
            <a:ext cx="560832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0:notes"/>
          <p:cNvSpPr txBox="1"/>
          <p:nvPr>
            <p:ph idx="12" type="sldNum"/>
          </p:nvPr>
        </p:nvSpPr>
        <p:spPr>
          <a:xfrm>
            <a:off x="3970938" y="8829966"/>
            <a:ext cx="303784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5: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701041" y="4415790"/>
            <a:ext cx="560832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sp>
        <p:nvSpPr>
          <p:cNvPr id="18" name="Google Shape;18;p18"/>
          <p:cNvSpPr/>
          <p:nvPr/>
        </p:nvSpPr>
        <p:spPr>
          <a:xfrm>
            <a:off x="1" y="762000"/>
            <a:ext cx="6856214" cy="5334001"/>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8"/>
          <p:cNvSpPr/>
          <p:nvPr/>
        </p:nvSpPr>
        <p:spPr>
          <a:xfrm>
            <a:off x="6952697" y="762000"/>
            <a:ext cx="2193989" cy="5334001"/>
          </a:xfrm>
          <a:prstGeom prst="rect">
            <a:avLst/>
          </a:prstGeom>
          <a:solidFill>
            <a:srgbClr val="C3C3C3">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8"/>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400"/>
              <a:buFont typeface="Corbel"/>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8"/>
          <p:cNvSpPr txBox="1"/>
          <p:nvPr>
            <p:ph idx="1" type="subTitle"/>
          </p:nvPr>
        </p:nvSpPr>
        <p:spPr>
          <a:xfrm>
            <a:off x="825011" y="4670246"/>
            <a:ext cx="5486400"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000"/>
              <a:buNone/>
              <a:defRPr sz="2000" cap="none">
                <a:solidFill>
                  <a:srgbClr val="EEF9FB"/>
                </a:solidFill>
              </a:defRPr>
            </a:lvl1pPr>
            <a:lvl2pPr lvl="1" algn="ctr">
              <a:lnSpc>
                <a:spcPct val="90000"/>
              </a:lnSpc>
              <a:spcBef>
                <a:spcPts val="250"/>
              </a:spcBef>
              <a:spcAft>
                <a:spcPts val="0"/>
              </a:spcAft>
              <a:buSzPts val="2000"/>
              <a:buNone/>
              <a:defRPr sz="2000"/>
            </a:lvl2pPr>
            <a:lvl3pPr lvl="2" algn="ctr">
              <a:lnSpc>
                <a:spcPct val="90000"/>
              </a:lnSpc>
              <a:spcBef>
                <a:spcPts val="250"/>
              </a:spcBef>
              <a:spcAft>
                <a:spcPts val="0"/>
              </a:spcAft>
              <a:buSzPts val="2000"/>
              <a:buNone/>
              <a:defRPr sz="20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p:txBody>
      </p:sp>
      <p:sp>
        <p:nvSpPr>
          <p:cNvPr id="22" name="Google Shape;22;p18"/>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8"/>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7"/>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27"/>
          <p:cNvSpPr txBox="1"/>
          <p:nvPr>
            <p:ph idx="1" type="body"/>
          </p:nvPr>
        </p:nvSpPr>
        <p:spPr>
          <a:xfrm rot="5400000">
            <a:off x="3084831" y="681228"/>
            <a:ext cx="512064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79" name="Google Shape;79;p27"/>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7"/>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7"/>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8"/>
          <p:cNvSpPr txBox="1"/>
          <p:nvPr>
            <p:ph type="title"/>
          </p:nvPr>
        </p:nvSpPr>
        <p:spPr>
          <a:xfrm rot="5400000">
            <a:off x="-1133475" y="2409825"/>
            <a:ext cx="4953000" cy="21145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28"/>
          <p:cNvSpPr txBox="1"/>
          <p:nvPr>
            <p:ph idx="1" type="body"/>
          </p:nvPr>
        </p:nvSpPr>
        <p:spPr>
          <a:xfrm rot="5400000">
            <a:off x="3083814" y="685800"/>
            <a:ext cx="512064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85" name="Google Shape;85;p28"/>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8"/>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8"/>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9"/>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9"/>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8" name="Google Shape;28;p19"/>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9"/>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0"/>
          <p:cNvSpPr txBox="1"/>
          <p:nvPr>
            <p:ph type="title"/>
          </p:nvPr>
        </p:nvSpPr>
        <p:spPr>
          <a:xfrm>
            <a:off x="2900934" y="1298448"/>
            <a:ext cx="54864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95959"/>
              </a:buClr>
              <a:buSzPts val="5400"/>
              <a:buFont typeface="Corbel"/>
              <a:buNone/>
              <a:defRPr b="0" sz="54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0"/>
          <p:cNvSpPr txBox="1"/>
          <p:nvPr>
            <p:ph idx="1" type="body"/>
          </p:nvPr>
        </p:nvSpPr>
        <p:spPr>
          <a:xfrm>
            <a:off x="2914650" y="4672584"/>
            <a:ext cx="54864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000"/>
              <a:buNone/>
              <a:defRPr sz="2000" cap="none">
                <a:solidFill>
                  <a:srgbClr val="595959"/>
                </a:solidFill>
              </a:defRPr>
            </a:lvl1pPr>
            <a:lvl2pPr indent="-228600" lvl="1" marL="914400" algn="l">
              <a:lnSpc>
                <a:spcPct val="90000"/>
              </a:lnSpc>
              <a:spcBef>
                <a:spcPts val="250"/>
              </a:spcBef>
              <a:spcAft>
                <a:spcPts val="0"/>
              </a:spcAft>
              <a:buSzPts val="1800"/>
              <a:buNone/>
              <a:defRPr sz="1800">
                <a:solidFill>
                  <a:srgbClr val="888888"/>
                </a:solidFill>
              </a:defRPr>
            </a:lvl2pPr>
            <a:lvl3pPr indent="-228600" lvl="2" marL="1371600" algn="l">
              <a:lnSpc>
                <a:spcPct val="90000"/>
              </a:lnSpc>
              <a:spcBef>
                <a:spcPts val="250"/>
              </a:spcBef>
              <a:spcAft>
                <a:spcPts val="0"/>
              </a:spcAft>
              <a:buSzPts val="1600"/>
              <a:buNone/>
              <a:defRPr sz="1600">
                <a:solidFill>
                  <a:srgbClr val="888888"/>
                </a:solidFill>
              </a:defRPr>
            </a:lvl3pPr>
            <a:lvl4pPr indent="-228600" lvl="3" marL="1828800" algn="l">
              <a:lnSpc>
                <a:spcPct val="90000"/>
              </a:lnSpc>
              <a:spcBef>
                <a:spcPts val="250"/>
              </a:spcBef>
              <a:spcAft>
                <a:spcPts val="0"/>
              </a:spcAft>
              <a:buSzPts val="1400"/>
              <a:buNone/>
              <a:defRPr sz="1400">
                <a:solidFill>
                  <a:srgbClr val="888888"/>
                </a:solidFill>
              </a:defRPr>
            </a:lvl4pPr>
            <a:lvl5pPr indent="-228600" lvl="4" marL="2286000" algn="l">
              <a:lnSpc>
                <a:spcPct val="90000"/>
              </a:lnSpc>
              <a:spcBef>
                <a:spcPts val="250"/>
              </a:spcBef>
              <a:spcAft>
                <a:spcPts val="0"/>
              </a:spcAft>
              <a:buSzPts val="1400"/>
              <a:buNone/>
              <a:defRPr sz="1400">
                <a:solidFill>
                  <a:srgbClr val="888888"/>
                </a:solidFill>
              </a:defRPr>
            </a:lvl5pPr>
            <a:lvl6pPr indent="-228600" lvl="5" marL="2743200" algn="l">
              <a:lnSpc>
                <a:spcPct val="90000"/>
              </a:lnSpc>
              <a:spcBef>
                <a:spcPts val="250"/>
              </a:spcBef>
              <a:spcAft>
                <a:spcPts val="0"/>
              </a:spcAft>
              <a:buSzPts val="1400"/>
              <a:buNone/>
              <a:defRPr sz="1400">
                <a:solidFill>
                  <a:srgbClr val="888888"/>
                </a:solidFill>
              </a:defRPr>
            </a:lvl6pPr>
            <a:lvl7pPr indent="-228600" lvl="6" marL="3200400" algn="l">
              <a:lnSpc>
                <a:spcPct val="90000"/>
              </a:lnSpc>
              <a:spcBef>
                <a:spcPts val="250"/>
              </a:spcBef>
              <a:spcAft>
                <a:spcPts val="0"/>
              </a:spcAft>
              <a:buSzPts val="1400"/>
              <a:buNone/>
              <a:defRPr sz="1400">
                <a:solidFill>
                  <a:srgbClr val="888888"/>
                </a:solidFill>
              </a:defRPr>
            </a:lvl7pPr>
            <a:lvl8pPr indent="-228600" lvl="7" marL="3657600" algn="l">
              <a:lnSpc>
                <a:spcPct val="90000"/>
              </a:lnSpc>
              <a:spcBef>
                <a:spcPts val="250"/>
              </a:spcBef>
              <a:spcAft>
                <a:spcPts val="0"/>
              </a:spcAft>
              <a:buSzPts val="1400"/>
              <a:buNone/>
              <a:defRPr sz="1400">
                <a:solidFill>
                  <a:srgbClr val="888888"/>
                </a:solidFill>
              </a:defRPr>
            </a:lvl8pPr>
            <a:lvl9pPr indent="-228600" lvl="8" marL="4114800" algn="l">
              <a:lnSpc>
                <a:spcPct val="90000"/>
              </a:lnSpc>
              <a:spcBef>
                <a:spcPts val="250"/>
              </a:spcBef>
              <a:spcAft>
                <a:spcPts val="250"/>
              </a:spcAft>
              <a:buSzPts val="1400"/>
              <a:buNone/>
              <a:defRPr sz="1400">
                <a:solidFill>
                  <a:srgbClr val="888888"/>
                </a:solidFill>
              </a:defRPr>
            </a:lvl9pPr>
          </a:lstStyle>
          <a:p/>
        </p:txBody>
      </p:sp>
      <p:sp>
        <p:nvSpPr>
          <p:cNvPr id="34" name="Google Shape;34;p20"/>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0"/>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0"/>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1"/>
          <p:cNvSpPr txBox="1"/>
          <p:nvPr>
            <p:ph idx="1" type="body"/>
          </p:nvPr>
        </p:nvSpPr>
        <p:spPr>
          <a:xfrm>
            <a:off x="2900934" y="868680"/>
            <a:ext cx="2606040" cy="5120640"/>
          </a:xfrm>
          <a:prstGeom prst="rect">
            <a:avLst/>
          </a:prstGeom>
          <a:noFill/>
          <a:ln>
            <a:noFill/>
          </a:ln>
        </p:spPr>
        <p:txBody>
          <a:bodyPr anchorCtr="0" anchor="ctr" bIns="45700" lIns="91425" spcFirstLastPara="1" rIns="91425" wrap="square" tIns="45700">
            <a:normAutofit/>
          </a:bodyPr>
          <a:lstStyle>
            <a:lvl1pPr indent="-349250" lvl="0" marL="457200" algn="l">
              <a:lnSpc>
                <a:spcPct val="90000"/>
              </a:lnSpc>
              <a:spcBef>
                <a:spcPts val="1200"/>
              </a:spcBef>
              <a:spcAft>
                <a:spcPts val="0"/>
              </a:spcAft>
              <a:buSzPts val="1900"/>
              <a:buChar char="●"/>
              <a:defRPr sz="1900"/>
            </a:lvl1pPr>
            <a:lvl2pPr indent="-336550" lvl="1" marL="914400" algn="l">
              <a:lnSpc>
                <a:spcPct val="90000"/>
              </a:lnSpc>
              <a:spcBef>
                <a:spcPts val="250"/>
              </a:spcBef>
              <a:spcAft>
                <a:spcPts val="0"/>
              </a:spcAft>
              <a:buSzPts val="1700"/>
              <a:buChar char="●"/>
              <a:defRPr sz="1700"/>
            </a:lvl2pPr>
            <a:lvl3pPr indent="-323850" lvl="2" marL="1371600" algn="l">
              <a:lnSpc>
                <a:spcPct val="90000"/>
              </a:lnSpc>
              <a:spcBef>
                <a:spcPts val="250"/>
              </a:spcBef>
              <a:spcAft>
                <a:spcPts val="0"/>
              </a:spcAft>
              <a:buSzPts val="1500"/>
              <a:buChar char="●"/>
              <a:defRPr sz="1500"/>
            </a:lvl3pPr>
            <a:lvl4pPr indent="-311150" lvl="3" marL="1828800" algn="l">
              <a:lnSpc>
                <a:spcPct val="90000"/>
              </a:lnSpc>
              <a:spcBef>
                <a:spcPts val="250"/>
              </a:spcBef>
              <a:spcAft>
                <a:spcPts val="0"/>
              </a:spcAft>
              <a:buSzPts val="1300"/>
              <a:buChar char="●"/>
              <a:defRPr sz="1300"/>
            </a:lvl4pPr>
            <a:lvl5pPr indent="-311150" lvl="4" marL="2286000" algn="l">
              <a:lnSpc>
                <a:spcPct val="90000"/>
              </a:lnSpc>
              <a:spcBef>
                <a:spcPts val="250"/>
              </a:spcBef>
              <a:spcAft>
                <a:spcPts val="0"/>
              </a:spcAft>
              <a:buSzPts val="1300"/>
              <a:buChar char="●"/>
              <a:defRPr sz="13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40" name="Google Shape;40;p21"/>
          <p:cNvSpPr txBox="1"/>
          <p:nvPr>
            <p:ph idx="2" type="body"/>
          </p:nvPr>
        </p:nvSpPr>
        <p:spPr>
          <a:xfrm>
            <a:off x="5863590" y="868680"/>
            <a:ext cx="2606040" cy="5120640"/>
          </a:xfrm>
          <a:prstGeom prst="rect">
            <a:avLst/>
          </a:prstGeom>
          <a:noFill/>
          <a:ln>
            <a:noFill/>
          </a:ln>
        </p:spPr>
        <p:txBody>
          <a:bodyPr anchorCtr="0" anchor="ctr" bIns="45700" lIns="91425" spcFirstLastPara="1" rIns="91425" wrap="square" tIns="45700">
            <a:normAutofit/>
          </a:bodyPr>
          <a:lstStyle>
            <a:lvl1pPr indent="-349250" lvl="0" marL="457200" algn="l">
              <a:lnSpc>
                <a:spcPct val="90000"/>
              </a:lnSpc>
              <a:spcBef>
                <a:spcPts val="1200"/>
              </a:spcBef>
              <a:spcAft>
                <a:spcPts val="0"/>
              </a:spcAft>
              <a:buSzPts val="1900"/>
              <a:buChar char="●"/>
              <a:defRPr sz="1900"/>
            </a:lvl1pPr>
            <a:lvl2pPr indent="-336550" lvl="1" marL="914400" algn="l">
              <a:lnSpc>
                <a:spcPct val="90000"/>
              </a:lnSpc>
              <a:spcBef>
                <a:spcPts val="250"/>
              </a:spcBef>
              <a:spcAft>
                <a:spcPts val="0"/>
              </a:spcAft>
              <a:buSzPts val="1700"/>
              <a:buChar char="●"/>
              <a:defRPr sz="1700"/>
            </a:lvl2pPr>
            <a:lvl3pPr indent="-323850" lvl="2" marL="1371600" algn="l">
              <a:lnSpc>
                <a:spcPct val="90000"/>
              </a:lnSpc>
              <a:spcBef>
                <a:spcPts val="250"/>
              </a:spcBef>
              <a:spcAft>
                <a:spcPts val="0"/>
              </a:spcAft>
              <a:buSzPts val="1500"/>
              <a:buChar char="●"/>
              <a:defRPr sz="1500"/>
            </a:lvl3pPr>
            <a:lvl4pPr indent="-311150" lvl="3" marL="1828800" algn="l">
              <a:lnSpc>
                <a:spcPct val="90000"/>
              </a:lnSpc>
              <a:spcBef>
                <a:spcPts val="250"/>
              </a:spcBef>
              <a:spcAft>
                <a:spcPts val="0"/>
              </a:spcAft>
              <a:buSzPts val="1300"/>
              <a:buChar char="●"/>
              <a:defRPr sz="1300"/>
            </a:lvl4pPr>
            <a:lvl5pPr indent="-311150" lvl="4" marL="2286000" algn="l">
              <a:lnSpc>
                <a:spcPct val="90000"/>
              </a:lnSpc>
              <a:spcBef>
                <a:spcPts val="250"/>
              </a:spcBef>
              <a:spcAft>
                <a:spcPts val="0"/>
              </a:spcAft>
              <a:buSzPts val="1300"/>
              <a:buChar char="●"/>
              <a:defRPr sz="13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41" name="Google Shape;41;p21"/>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1"/>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2"/>
          <p:cNvSpPr txBox="1"/>
          <p:nvPr>
            <p:ph idx="1" type="body"/>
          </p:nvPr>
        </p:nvSpPr>
        <p:spPr>
          <a:xfrm>
            <a:off x="2900934" y="1023586"/>
            <a:ext cx="2606040" cy="80772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900"/>
              <a:buNone/>
              <a:defRPr b="1" sz="1900">
                <a:solidFill>
                  <a:srgbClr val="595959"/>
                </a:solidFill>
              </a:defRPr>
            </a:lvl1pPr>
            <a:lvl2pPr indent="-228600" lvl="1" marL="914400" algn="l">
              <a:lnSpc>
                <a:spcPct val="90000"/>
              </a:lnSpc>
              <a:spcBef>
                <a:spcPts val="250"/>
              </a:spcBef>
              <a:spcAft>
                <a:spcPts val="0"/>
              </a:spcAft>
              <a:buSzPts val="1900"/>
              <a:buNone/>
              <a:defRPr b="1" sz="19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47" name="Google Shape;47;p22"/>
          <p:cNvSpPr txBox="1"/>
          <p:nvPr>
            <p:ph idx="2" type="body"/>
          </p:nvPr>
        </p:nvSpPr>
        <p:spPr>
          <a:xfrm>
            <a:off x="2900934" y="1930936"/>
            <a:ext cx="2606040" cy="4023360"/>
          </a:xfrm>
          <a:prstGeom prst="rect">
            <a:avLst/>
          </a:prstGeom>
          <a:noFill/>
          <a:ln>
            <a:noFill/>
          </a:ln>
        </p:spPr>
        <p:txBody>
          <a:bodyPr anchorCtr="0" anchor="ctr" bIns="45700" lIns="91425" spcFirstLastPara="1" rIns="91425" wrap="square" tIns="45700">
            <a:normAutofit/>
          </a:bodyPr>
          <a:lstStyle>
            <a:lvl1pPr indent="-349250" lvl="0" marL="457200" algn="l">
              <a:lnSpc>
                <a:spcPct val="90000"/>
              </a:lnSpc>
              <a:spcBef>
                <a:spcPts val="1200"/>
              </a:spcBef>
              <a:spcAft>
                <a:spcPts val="0"/>
              </a:spcAft>
              <a:buSzPts val="1900"/>
              <a:buChar char="●"/>
              <a:defRPr sz="1900"/>
            </a:lvl1pPr>
            <a:lvl2pPr indent="-336550" lvl="1" marL="914400" algn="l">
              <a:lnSpc>
                <a:spcPct val="90000"/>
              </a:lnSpc>
              <a:spcBef>
                <a:spcPts val="250"/>
              </a:spcBef>
              <a:spcAft>
                <a:spcPts val="0"/>
              </a:spcAft>
              <a:buSzPts val="1700"/>
              <a:buChar char="●"/>
              <a:defRPr sz="1700"/>
            </a:lvl2pPr>
            <a:lvl3pPr indent="-323850" lvl="2" marL="1371600" algn="l">
              <a:lnSpc>
                <a:spcPct val="90000"/>
              </a:lnSpc>
              <a:spcBef>
                <a:spcPts val="250"/>
              </a:spcBef>
              <a:spcAft>
                <a:spcPts val="0"/>
              </a:spcAft>
              <a:buSzPts val="1500"/>
              <a:buChar char="●"/>
              <a:defRPr sz="1500"/>
            </a:lvl3pPr>
            <a:lvl4pPr indent="-311150" lvl="3" marL="1828800" algn="l">
              <a:lnSpc>
                <a:spcPct val="90000"/>
              </a:lnSpc>
              <a:spcBef>
                <a:spcPts val="250"/>
              </a:spcBef>
              <a:spcAft>
                <a:spcPts val="0"/>
              </a:spcAft>
              <a:buSzPts val="1300"/>
              <a:buChar char="●"/>
              <a:defRPr sz="1300"/>
            </a:lvl4pPr>
            <a:lvl5pPr indent="-311150" lvl="4" marL="2286000" algn="l">
              <a:lnSpc>
                <a:spcPct val="90000"/>
              </a:lnSpc>
              <a:spcBef>
                <a:spcPts val="250"/>
              </a:spcBef>
              <a:spcAft>
                <a:spcPts val="0"/>
              </a:spcAft>
              <a:buSzPts val="1300"/>
              <a:buChar char="●"/>
              <a:defRPr sz="13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48" name="Google Shape;48;p22"/>
          <p:cNvSpPr txBox="1"/>
          <p:nvPr>
            <p:ph idx="3" type="body"/>
          </p:nvPr>
        </p:nvSpPr>
        <p:spPr>
          <a:xfrm>
            <a:off x="5863847" y="1023587"/>
            <a:ext cx="2606040" cy="813171"/>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900"/>
              <a:buNone/>
              <a:defRPr b="1" sz="1900">
                <a:solidFill>
                  <a:srgbClr val="595959"/>
                </a:solidFill>
              </a:defRPr>
            </a:lvl1pPr>
            <a:lvl2pPr indent="-228600" lvl="1" marL="914400" algn="l">
              <a:lnSpc>
                <a:spcPct val="90000"/>
              </a:lnSpc>
              <a:spcBef>
                <a:spcPts val="250"/>
              </a:spcBef>
              <a:spcAft>
                <a:spcPts val="0"/>
              </a:spcAft>
              <a:buSzPts val="1900"/>
              <a:buNone/>
              <a:defRPr b="1" sz="19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49" name="Google Shape;49;p22"/>
          <p:cNvSpPr txBox="1"/>
          <p:nvPr>
            <p:ph idx="4" type="body"/>
          </p:nvPr>
        </p:nvSpPr>
        <p:spPr>
          <a:xfrm>
            <a:off x="5863847" y="1930936"/>
            <a:ext cx="2606040" cy="4023360"/>
          </a:xfrm>
          <a:prstGeom prst="rect">
            <a:avLst/>
          </a:prstGeom>
          <a:noFill/>
          <a:ln>
            <a:noFill/>
          </a:ln>
        </p:spPr>
        <p:txBody>
          <a:bodyPr anchorCtr="0" anchor="ctr" bIns="45700" lIns="91425" spcFirstLastPara="1" rIns="91425" wrap="square" tIns="45700">
            <a:normAutofit/>
          </a:bodyPr>
          <a:lstStyle>
            <a:lvl1pPr indent="-349250" lvl="0" marL="457200" algn="l">
              <a:lnSpc>
                <a:spcPct val="90000"/>
              </a:lnSpc>
              <a:spcBef>
                <a:spcPts val="1200"/>
              </a:spcBef>
              <a:spcAft>
                <a:spcPts val="0"/>
              </a:spcAft>
              <a:buSzPts val="1900"/>
              <a:buChar char="●"/>
              <a:defRPr sz="1900"/>
            </a:lvl1pPr>
            <a:lvl2pPr indent="-336550" lvl="1" marL="914400" algn="l">
              <a:lnSpc>
                <a:spcPct val="90000"/>
              </a:lnSpc>
              <a:spcBef>
                <a:spcPts val="250"/>
              </a:spcBef>
              <a:spcAft>
                <a:spcPts val="0"/>
              </a:spcAft>
              <a:buSzPts val="1700"/>
              <a:buChar char="●"/>
              <a:defRPr sz="1700"/>
            </a:lvl2pPr>
            <a:lvl3pPr indent="-323850" lvl="2" marL="1371600" algn="l">
              <a:lnSpc>
                <a:spcPct val="90000"/>
              </a:lnSpc>
              <a:spcBef>
                <a:spcPts val="250"/>
              </a:spcBef>
              <a:spcAft>
                <a:spcPts val="0"/>
              </a:spcAft>
              <a:buSzPts val="1500"/>
              <a:buChar char="●"/>
              <a:defRPr sz="1500"/>
            </a:lvl3pPr>
            <a:lvl4pPr indent="-311150" lvl="3" marL="1828800" algn="l">
              <a:lnSpc>
                <a:spcPct val="90000"/>
              </a:lnSpc>
              <a:spcBef>
                <a:spcPts val="250"/>
              </a:spcBef>
              <a:spcAft>
                <a:spcPts val="0"/>
              </a:spcAft>
              <a:buSzPts val="1300"/>
              <a:buChar char="●"/>
              <a:defRPr sz="1300"/>
            </a:lvl4pPr>
            <a:lvl5pPr indent="-311150" lvl="4" marL="2286000" algn="l">
              <a:lnSpc>
                <a:spcPct val="90000"/>
              </a:lnSpc>
              <a:spcBef>
                <a:spcPts val="250"/>
              </a:spcBef>
              <a:spcAft>
                <a:spcPts val="0"/>
              </a:spcAft>
              <a:buSzPts val="1300"/>
              <a:buChar char="●"/>
              <a:defRPr sz="13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50" name="Google Shape;50;p22"/>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3"/>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3"/>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8" name="Shape 58"/>
        <p:cNvGrpSpPr/>
        <p:nvPr/>
      </p:nvGrpSpPr>
      <p:grpSpPr>
        <a:xfrm>
          <a:off x="0" y="0"/>
          <a:ext cx="0" cy="0"/>
          <a:chOff x="0" y="0"/>
          <a:chExt cx="0" cy="0"/>
        </a:xfrm>
      </p:grpSpPr>
      <p:sp>
        <p:nvSpPr>
          <p:cNvPr id="59" name="Google Shape;59;p24"/>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4"/>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4"/>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25"/>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orbel"/>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25"/>
          <p:cNvSpPr txBox="1"/>
          <p:nvPr>
            <p:ph idx="1" type="body"/>
          </p:nvPr>
        </p:nvSpPr>
        <p:spPr>
          <a:xfrm>
            <a:off x="2900934" y="868680"/>
            <a:ext cx="548640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65" name="Google Shape;65;p25"/>
          <p:cNvSpPr txBox="1"/>
          <p:nvPr>
            <p:ph idx="2" type="body"/>
          </p:nvPr>
        </p:nvSpPr>
        <p:spPr>
          <a:xfrm>
            <a:off x="192024" y="3337560"/>
            <a:ext cx="2125980" cy="25603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250"/>
              <a:buNone/>
              <a:defRPr sz="125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66" name="Google Shape;66;p25"/>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5"/>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5"/>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6"/>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orbel"/>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26"/>
          <p:cNvSpPr/>
          <p:nvPr>
            <p:ph idx="2" type="pic"/>
          </p:nvPr>
        </p:nvSpPr>
        <p:spPr>
          <a:xfrm>
            <a:off x="2677983" y="767419"/>
            <a:ext cx="6086423" cy="5330952"/>
          </a:xfrm>
          <a:prstGeom prst="rect">
            <a:avLst/>
          </a:prstGeom>
          <a:solidFill>
            <a:srgbClr val="BFBFBF"/>
          </a:solidFill>
          <a:ln>
            <a:noFill/>
          </a:ln>
        </p:spPr>
      </p:sp>
      <p:sp>
        <p:nvSpPr>
          <p:cNvPr id="72" name="Google Shape;72;p26"/>
          <p:cNvSpPr txBox="1"/>
          <p:nvPr>
            <p:ph idx="1" type="body"/>
          </p:nvPr>
        </p:nvSpPr>
        <p:spPr>
          <a:xfrm>
            <a:off x="192024" y="3340602"/>
            <a:ext cx="2125980" cy="25603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250"/>
              <a:buNone/>
              <a:defRPr sz="125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73" name="Google Shape;73;p26"/>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6"/>
          <p:cNvSpPr txBox="1"/>
          <p:nvPr>
            <p:ph idx="11" type="ftr"/>
          </p:nvPr>
        </p:nvSpPr>
        <p:spPr>
          <a:xfrm>
            <a:off x="2624326"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6"/>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p:nvPr/>
        </p:nvSpPr>
        <p:spPr>
          <a:xfrm>
            <a:off x="1" y="758952"/>
            <a:ext cx="2582693" cy="533095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7"/>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FFFF"/>
              </a:buClr>
              <a:buSzPts val="3000"/>
              <a:buFont typeface="Corbel"/>
              <a:buNone/>
              <a:defRPr b="0" i="0" sz="3000" u="none" cap="none" strike="noStrik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7"/>
          <p:cNvSpPr/>
          <p:nvPr/>
        </p:nvSpPr>
        <p:spPr>
          <a:xfrm>
            <a:off x="8861898" y="758952"/>
            <a:ext cx="288036" cy="5330952"/>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7"/>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lvl1pPr indent="-349250" lvl="0" marL="457200" marR="0" rtl="0" algn="l">
              <a:lnSpc>
                <a:spcPct val="90000"/>
              </a:lnSpc>
              <a:spcBef>
                <a:spcPts val="1200"/>
              </a:spcBef>
              <a:spcAft>
                <a:spcPts val="0"/>
              </a:spcAft>
              <a:buClr>
                <a:schemeClr val="accent1"/>
              </a:buClr>
              <a:buSzPts val="1900"/>
              <a:buFont typeface="Noto Sans Symbols"/>
              <a:buChar char="●"/>
              <a:defRPr b="0" i="0" sz="1900" u="none" cap="none" strike="noStrike">
                <a:solidFill>
                  <a:srgbClr val="595959"/>
                </a:solidFill>
                <a:latin typeface="Corbel"/>
                <a:ea typeface="Corbel"/>
                <a:cs typeface="Corbel"/>
                <a:sym typeface="Corbel"/>
              </a:defRPr>
            </a:lvl1pPr>
            <a:lvl2pPr indent="-336550" lvl="1" marL="914400" marR="0" rtl="0" algn="l">
              <a:lnSpc>
                <a:spcPct val="90000"/>
              </a:lnSpc>
              <a:spcBef>
                <a:spcPts val="250"/>
              </a:spcBef>
              <a:spcAft>
                <a:spcPts val="0"/>
              </a:spcAft>
              <a:buClr>
                <a:schemeClr val="accent1"/>
              </a:buClr>
              <a:buSzPts val="1700"/>
              <a:buFont typeface="Noto Sans Symbols"/>
              <a:buChar char="●"/>
              <a:defRPr b="0" i="0" sz="1700" u="none" cap="none" strike="noStrike">
                <a:solidFill>
                  <a:srgbClr val="595959"/>
                </a:solidFill>
                <a:latin typeface="Corbel"/>
                <a:ea typeface="Corbel"/>
                <a:cs typeface="Corbel"/>
                <a:sym typeface="Corbel"/>
              </a:defRPr>
            </a:lvl2pPr>
            <a:lvl3pPr indent="-323850" lvl="2" marL="1371600" marR="0" rtl="0" algn="l">
              <a:lnSpc>
                <a:spcPct val="90000"/>
              </a:lnSpc>
              <a:spcBef>
                <a:spcPts val="250"/>
              </a:spcBef>
              <a:spcAft>
                <a:spcPts val="0"/>
              </a:spcAft>
              <a:buClr>
                <a:schemeClr val="accent1"/>
              </a:buClr>
              <a:buSzPts val="1500"/>
              <a:buFont typeface="Noto Sans Symbols"/>
              <a:buChar char="●"/>
              <a:defRPr b="0" i="0" sz="1500" u="none" cap="none" strike="noStrike">
                <a:solidFill>
                  <a:srgbClr val="595959"/>
                </a:solidFill>
                <a:latin typeface="Corbel"/>
                <a:ea typeface="Corbel"/>
                <a:cs typeface="Corbel"/>
                <a:sym typeface="Corbel"/>
              </a:defRPr>
            </a:lvl3pPr>
            <a:lvl4pPr indent="-311150" lvl="3" marL="18288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4pPr>
            <a:lvl5pPr indent="-311150" lvl="4" marL="22860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5pPr>
            <a:lvl6pPr indent="-311150" lvl="5" marL="27432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6pPr>
            <a:lvl7pPr indent="-311150" lvl="6" marL="32004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7pPr>
            <a:lvl8pPr indent="-311150" lvl="7" marL="36576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8pPr>
            <a:lvl9pPr indent="-311150" lvl="8" marL="4114800" marR="0" rtl="0" algn="l">
              <a:lnSpc>
                <a:spcPct val="90000"/>
              </a:lnSpc>
              <a:spcBef>
                <a:spcPts val="250"/>
              </a:spcBef>
              <a:spcAft>
                <a:spcPts val="250"/>
              </a:spcAft>
              <a:buClr>
                <a:schemeClr val="accent1"/>
              </a:buClr>
              <a:buSzPts val="1300"/>
              <a:buFont typeface="Noto Sans Symbols"/>
              <a:buChar char="●"/>
              <a:defRPr b="0" i="0" sz="1300" u="none" cap="none" strike="noStrike">
                <a:solidFill>
                  <a:srgbClr val="595959"/>
                </a:solidFill>
                <a:latin typeface="Corbel"/>
                <a:ea typeface="Corbel"/>
                <a:cs typeface="Corbel"/>
                <a:sym typeface="Corbel"/>
              </a:defRPr>
            </a:lvl9pPr>
          </a:lstStyle>
          <a:p/>
        </p:txBody>
      </p:sp>
      <p:sp>
        <p:nvSpPr>
          <p:cNvPr id="14" name="Google Shape;14;p17"/>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5" name="Google Shape;15;p17"/>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6" name="Google Shape;16;p17"/>
          <p:cNvSpPr txBox="1"/>
          <p:nvPr>
            <p:ph idx="12" type="sldNum"/>
          </p:nvPr>
        </p:nvSpPr>
        <p:spPr>
          <a:xfrm>
            <a:off x="7975602" y="6356351"/>
            <a:ext cx="114819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100" u="none" cap="none" strike="noStrike">
                <a:solidFill>
                  <a:schemeClr val="accent1"/>
                </a:solidFill>
                <a:latin typeface="Corbel"/>
                <a:ea typeface="Corbel"/>
                <a:cs typeface="Corbel"/>
                <a:sym typeface="Corbel"/>
              </a:defRPr>
            </a:lvl1pPr>
            <a:lvl2pPr indent="0" lvl="1" marL="0" marR="0" rtl="0" algn="r">
              <a:spcBef>
                <a:spcPts val="0"/>
              </a:spcBef>
              <a:buNone/>
              <a:defRPr b="1" i="0" sz="1100" u="none" cap="none" strike="noStrike">
                <a:solidFill>
                  <a:schemeClr val="accent1"/>
                </a:solidFill>
                <a:latin typeface="Corbel"/>
                <a:ea typeface="Corbel"/>
                <a:cs typeface="Corbel"/>
                <a:sym typeface="Corbel"/>
              </a:defRPr>
            </a:lvl2pPr>
            <a:lvl3pPr indent="0" lvl="2" marL="0" marR="0" rtl="0" algn="r">
              <a:spcBef>
                <a:spcPts val="0"/>
              </a:spcBef>
              <a:buNone/>
              <a:defRPr b="1" i="0" sz="1100" u="none" cap="none" strike="noStrike">
                <a:solidFill>
                  <a:schemeClr val="accent1"/>
                </a:solidFill>
                <a:latin typeface="Corbel"/>
                <a:ea typeface="Corbel"/>
                <a:cs typeface="Corbel"/>
                <a:sym typeface="Corbel"/>
              </a:defRPr>
            </a:lvl3pPr>
            <a:lvl4pPr indent="0" lvl="3" marL="0" marR="0" rtl="0" algn="r">
              <a:spcBef>
                <a:spcPts val="0"/>
              </a:spcBef>
              <a:buNone/>
              <a:defRPr b="1" i="0" sz="1100" u="none" cap="none" strike="noStrike">
                <a:solidFill>
                  <a:schemeClr val="accent1"/>
                </a:solidFill>
                <a:latin typeface="Corbel"/>
                <a:ea typeface="Corbel"/>
                <a:cs typeface="Corbel"/>
                <a:sym typeface="Corbel"/>
              </a:defRPr>
            </a:lvl4pPr>
            <a:lvl5pPr indent="0" lvl="4" marL="0" marR="0" rtl="0" algn="r">
              <a:spcBef>
                <a:spcPts val="0"/>
              </a:spcBef>
              <a:buNone/>
              <a:defRPr b="1" i="0" sz="1100" u="none" cap="none" strike="noStrike">
                <a:solidFill>
                  <a:schemeClr val="accent1"/>
                </a:solidFill>
                <a:latin typeface="Corbel"/>
                <a:ea typeface="Corbel"/>
                <a:cs typeface="Corbel"/>
                <a:sym typeface="Corbel"/>
              </a:defRPr>
            </a:lvl5pPr>
            <a:lvl6pPr indent="0" lvl="5" marL="0" marR="0" rtl="0" algn="r">
              <a:spcBef>
                <a:spcPts val="0"/>
              </a:spcBef>
              <a:buNone/>
              <a:defRPr b="1" i="0" sz="1100" u="none" cap="none" strike="noStrike">
                <a:solidFill>
                  <a:schemeClr val="accent1"/>
                </a:solidFill>
                <a:latin typeface="Corbel"/>
                <a:ea typeface="Corbel"/>
                <a:cs typeface="Corbel"/>
                <a:sym typeface="Corbel"/>
              </a:defRPr>
            </a:lvl6pPr>
            <a:lvl7pPr indent="0" lvl="6" marL="0" marR="0" rtl="0" algn="r">
              <a:spcBef>
                <a:spcPts val="0"/>
              </a:spcBef>
              <a:buNone/>
              <a:defRPr b="1" i="0" sz="1100" u="none" cap="none" strike="noStrike">
                <a:solidFill>
                  <a:schemeClr val="accent1"/>
                </a:solidFill>
                <a:latin typeface="Corbel"/>
                <a:ea typeface="Corbel"/>
                <a:cs typeface="Corbel"/>
                <a:sym typeface="Corbel"/>
              </a:defRPr>
            </a:lvl7pPr>
            <a:lvl8pPr indent="0" lvl="7" marL="0" marR="0" rtl="0" algn="r">
              <a:spcBef>
                <a:spcPts val="0"/>
              </a:spcBef>
              <a:buNone/>
              <a:defRPr b="1" i="0" sz="1100" u="none" cap="none" strike="noStrike">
                <a:solidFill>
                  <a:schemeClr val="accent1"/>
                </a:solidFill>
                <a:latin typeface="Corbel"/>
                <a:ea typeface="Corbel"/>
                <a:cs typeface="Corbel"/>
                <a:sym typeface="Corbel"/>
              </a:defRPr>
            </a:lvl8pPr>
            <a:lvl9pPr indent="0" lvl="8" marL="0" marR="0" rtl="0" algn="r">
              <a:spcBef>
                <a:spcPts val="0"/>
              </a:spcBef>
              <a:buNone/>
              <a:defRPr b="1" i="0" sz="11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21.jpg"/><Relationship Id="rId5"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1.jpg"/><Relationship Id="rId8"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2.jpg"/><Relationship Id="rId6" Type="http://schemas.openxmlformats.org/officeDocument/2006/relationships/image" Target="../media/image16.jp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468560" y="3789040"/>
            <a:ext cx="7772400" cy="144015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Arial"/>
              <a:buNone/>
            </a:pPr>
            <a:r>
              <a:rPr b="1" lang="en-GB" sz="3200">
                <a:solidFill>
                  <a:schemeClr val="dk1"/>
                </a:solidFill>
                <a:latin typeface="Arial"/>
                <a:ea typeface="Arial"/>
                <a:cs typeface="Arial"/>
                <a:sym typeface="Arial"/>
              </a:rPr>
              <a:t>Waterloo Primary</a:t>
            </a:r>
            <a:br>
              <a:rPr b="1" lang="en-GB" sz="3200">
                <a:solidFill>
                  <a:schemeClr val="dk1"/>
                </a:solidFill>
                <a:latin typeface="Arial"/>
                <a:ea typeface="Arial"/>
                <a:cs typeface="Arial"/>
                <a:sym typeface="Arial"/>
              </a:rPr>
            </a:br>
            <a:r>
              <a:rPr b="1" lang="en-GB" sz="3200">
                <a:solidFill>
                  <a:schemeClr val="dk1"/>
                </a:solidFill>
                <a:latin typeface="Arial"/>
                <a:ea typeface="Arial"/>
                <a:cs typeface="Arial"/>
                <a:sym typeface="Arial"/>
              </a:rPr>
              <a:t>School</a:t>
            </a:r>
            <a:br>
              <a:rPr lang="en-GB" sz="3200">
                <a:solidFill>
                  <a:schemeClr val="dk1"/>
                </a:solidFill>
                <a:latin typeface="Arial"/>
                <a:ea typeface="Arial"/>
                <a:cs typeface="Arial"/>
                <a:sym typeface="Arial"/>
              </a:rPr>
            </a:br>
            <a:br>
              <a:rPr lang="en-GB" sz="3200">
                <a:solidFill>
                  <a:schemeClr val="dk1"/>
                </a:solidFill>
                <a:latin typeface="Arial"/>
                <a:ea typeface="Arial"/>
                <a:cs typeface="Arial"/>
                <a:sym typeface="Arial"/>
              </a:rPr>
            </a:br>
            <a:br>
              <a:rPr lang="en-GB" sz="3200">
                <a:solidFill>
                  <a:schemeClr val="dk1"/>
                </a:solidFill>
                <a:latin typeface="Arial"/>
                <a:ea typeface="Arial"/>
                <a:cs typeface="Arial"/>
                <a:sym typeface="Arial"/>
              </a:rPr>
            </a:br>
            <a:br>
              <a:rPr lang="en-GB" sz="3200">
                <a:solidFill>
                  <a:schemeClr val="dk1"/>
                </a:solidFill>
                <a:latin typeface="Arial"/>
                <a:ea typeface="Arial"/>
                <a:cs typeface="Arial"/>
                <a:sym typeface="Arial"/>
              </a:rPr>
            </a:br>
            <a:br>
              <a:rPr lang="en-GB" sz="3200">
                <a:solidFill>
                  <a:schemeClr val="dk1"/>
                </a:solidFill>
                <a:latin typeface="Arial"/>
                <a:ea typeface="Arial"/>
                <a:cs typeface="Arial"/>
                <a:sym typeface="Arial"/>
              </a:rPr>
            </a:br>
            <a:br>
              <a:rPr lang="en-GB" sz="3200">
                <a:solidFill>
                  <a:schemeClr val="dk1"/>
                </a:solidFill>
                <a:latin typeface="Arial"/>
                <a:ea typeface="Arial"/>
                <a:cs typeface="Arial"/>
                <a:sym typeface="Arial"/>
              </a:rPr>
            </a:br>
            <a:r>
              <a:rPr lang="en-GB" sz="3200">
                <a:solidFill>
                  <a:schemeClr val="dk1"/>
                </a:solidFill>
                <a:latin typeface="Arial"/>
                <a:ea typeface="Arial"/>
                <a:cs typeface="Arial"/>
                <a:sym typeface="Arial"/>
              </a:rPr>
              <a:t>Welcome To Reception</a:t>
            </a:r>
            <a:br>
              <a:rPr lang="en-GB" sz="3200">
                <a:solidFill>
                  <a:schemeClr val="dk1"/>
                </a:solidFill>
                <a:latin typeface="Arial"/>
                <a:ea typeface="Arial"/>
                <a:cs typeface="Arial"/>
                <a:sym typeface="Arial"/>
              </a:rPr>
            </a:br>
            <a:r>
              <a:rPr lang="en-GB" sz="3200">
                <a:solidFill>
                  <a:schemeClr val="dk1"/>
                </a:solidFill>
                <a:latin typeface="Arial"/>
                <a:ea typeface="Arial"/>
                <a:cs typeface="Arial"/>
                <a:sym typeface="Arial"/>
              </a:rPr>
              <a:t>2023-2024</a:t>
            </a:r>
            <a:endParaRPr/>
          </a:p>
        </p:txBody>
      </p:sp>
      <p:pic>
        <p:nvPicPr>
          <p:cNvPr id="93" name="Google Shape;93;p1"/>
          <p:cNvPicPr preferRelativeResize="0"/>
          <p:nvPr/>
        </p:nvPicPr>
        <p:blipFill rotWithShape="1">
          <a:blip r:embed="rId3">
            <a:alphaModFix/>
          </a:blip>
          <a:srcRect b="0" l="0" r="0" t="0"/>
          <a:stretch/>
        </p:blipFill>
        <p:spPr>
          <a:xfrm>
            <a:off x="2427040" y="2276872"/>
            <a:ext cx="1981200" cy="1857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ph type="title"/>
          </p:nvPr>
        </p:nvSpPr>
        <p:spPr>
          <a:xfrm>
            <a:off x="196652" y="969760"/>
            <a:ext cx="2366087"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Arial"/>
              <a:buNone/>
            </a:pPr>
            <a:r>
              <a:rPr b="1" lang="en-GB" sz="4800" u="sng">
                <a:solidFill>
                  <a:schemeClr val="dk1"/>
                </a:solidFill>
                <a:latin typeface="Arial"/>
                <a:ea typeface="Arial"/>
                <a:cs typeface="Arial"/>
                <a:sym typeface="Arial"/>
              </a:rPr>
              <a:t>PE</a:t>
            </a:r>
            <a:endParaRPr sz="3600" u="sng">
              <a:solidFill>
                <a:schemeClr val="dk1"/>
              </a:solidFill>
            </a:endParaRPr>
          </a:p>
        </p:txBody>
      </p:sp>
      <p:sp>
        <p:nvSpPr>
          <p:cNvPr id="185" name="Google Shape;185;p10"/>
          <p:cNvSpPr txBox="1"/>
          <p:nvPr>
            <p:ph idx="1" type="body"/>
          </p:nvPr>
        </p:nvSpPr>
        <p:spPr>
          <a:xfrm>
            <a:off x="2751518" y="864109"/>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86" name="Google Shape;186;p10"/>
          <p:cNvSpPr txBox="1"/>
          <p:nvPr/>
        </p:nvSpPr>
        <p:spPr>
          <a:xfrm>
            <a:off x="2729101" y="1700808"/>
            <a:ext cx="604867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Arial"/>
                <a:ea typeface="Arial"/>
                <a:cs typeface="Arial"/>
                <a:sym typeface="Arial"/>
              </a:rPr>
              <a:t>PE takes place once a week and your child is to come to school in the correct kit on PE Day.</a:t>
            </a:r>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Arial"/>
                <a:ea typeface="Arial"/>
                <a:cs typeface="Arial"/>
                <a:sym typeface="Arial"/>
              </a:rPr>
              <a:t>PE kit is a red polo top, blue shorts and black pumps.</a:t>
            </a:r>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Arial"/>
                <a:ea typeface="Arial"/>
                <a:cs typeface="Arial"/>
                <a:sym typeface="Arial"/>
              </a:rPr>
              <a:t>Earrings must be removed before school on PE days. </a:t>
            </a:r>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Arial"/>
                <a:ea typeface="Arial"/>
                <a:cs typeface="Arial"/>
                <a:sym typeface="Arial"/>
              </a:rPr>
              <a:t>Try to encourage your child to dress and undress independently.</a:t>
            </a:r>
            <a:endParaRPr/>
          </a:p>
          <a:p>
            <a:pPr indent="-133350" lvl="0" marL="285750" marR="0" rtl="0" algn="l">
              <a:spcBef>
                <a:spcPts val="0"/>
              </a:spcBef>
              <a:spcAft>
                <a:spcPts val="0"/>
              </a:spcAft>
              <a:buClr>
                <a:schemeClr val="dk1"/>
              </a:buClr>
              <a:buSzPts val="2400"/>
              <a:buFont typeface="Arial"/>
              <a:buNone/>
            </a:pPr>
            <a:r>
              <a:t/>
            </a:r>
            <a:endParaRPr b="1" sz="2400">
              <a:solidFill>
                <a:schemeClr val="dk1"/>
              </a:solidFill>
              <a:latin typeface="Arial"/>
              <a:ea typeface="Arial"/>
              <a:cs typeface="Arial"/>
              <a:sym typeface="Arial"/>
            </a:endParaRPr>
          </a:p>
        </p:txBody>
      </p:sp>
      <p:pic>
        <p:nvPicPr>
          <p:cNvPr id="187" name="Google Shape;187;p10"/>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pic>
        <p:nvPicPr>
          <p:cNvPr descr="Waterloo PE Polo Shirt" id="188" name="Google Shape;188;p10"/>
          <p:cNvPicPr preferRelativeResize="0"/>
          <p:nvPr/>
        </p:nvPicPr>
        <p:blipFill rotWithShape="1">
          <a:blip r:embed="rId4">
            <a:alphaModFix/>
          </a:blip>
          <a:srcRect b="0" l="0" r="0" t="0"/>
          <a:stretch/>
        </p:blipFill>
        <p:spPr>
          <a:xfrm rot="990596">
            <a:off x="849312" y="1138539"/>
            <a:ext cx="1592710" cy="1641553"/>
          </a:xfrm>
          <a:prstGeom prst="rect">
            <a:avLst/>
          </a:prstGeom>
          <a:noFill/>
          <a:ln>
            <a:noFill/>
          </a:ln>
        </p:spPr>
      </p:pic>
      <p:pic>
        <p:nvPicPr>
          <p:cNvPr descr="Waterloo Navy Jogging Bottoms" id="189" name="Google Shape;189;p10"/>
          <p:cNvPicPr preferRelativeResize="0"/>
          <p:nvPr/>
        </p:nvPicPr>
        <p:blipFill rotWithShape="1">
          <a:blip r:embed="rId5">
            <a:alphaModFix/>
          </a:blip>
          <a:srcRect b="0" l="0" r="0" t="0"/>
          <a:stretch/>
        </p:blipFill>
        <p:spPr>
          <a:xfrm rot="-956489">
            <a:off x="360823" y="3515693"/>
            <a:ext cx="970900" cy="2187761"/>
          </a:xfrm>
          <a:prstGeom prst="rect">
            <a:avLst/>
          </a:prstGeom>
          <a:noFill/>
          <a:ln>
            <a:noFill/>
          </a:ln>
        </p:spPr>
      </p:pic>
      <p:pic>
        <p:nvPicPr>
          <p:cNvPr descr="Black Velcro Pumps" id="190" name="Google Shape;190;p10"/>
          <p:cNvPicPr preferRelativeResize="0"/>
          <p:nvPr/>
        </p:nvPicPr>
        <p:blipFill rotWithShape="1">
          <a:blip r:embed="rId6">
            <a:alphaModFix/>
          </a:blip>
          <a:srcRect b="0" l="0" r="0" t="0"/>
          <a:stretch/>
        </p:blipFill>
        <p:spPr>
          <a:xfrm rot="-3377124">
            <a:off x="1376414" y="5098097"/>
            <a:ext cx="1198563" cy="8609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189688" y="1123838"/>
            <a:ext cx="2366087"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Book Bags</a:t>
            </a:r>
            <a:br>
              <a:rPr b="1" lang="en-GB" sz="2400">
                <a:solidFill>
                  <a:schemeClr val="dk1"/>
                </a:solidFill>
                <a:latin typeface="Arial"/>
                <a:ea typeface="Arial"/>
                <a:cs typeface="Arial"/>
                <a:sym typeface="Arial"/>
              </a:rPr>
            </a:br>
            <a:br>
              <a:rPr b="1" lang="en-GB" sz="1600">
                <a:solidFill>
                  <a:schemeClr val="dk1"/>
                </a:solidFill>
                <a:latin typeface="Arial"/>
                <a:ea typeface="Arial"/>
                <a:cs typeface="Arial"/>
                <a:sym typeface="Arial"/>
              </a:rPr>
            </a:br>
            <a:endParaRPr sz="1600">
              <a:solidFill>
                <a:schemeClr val="dk1"/>
              </a:solidFill>
            </a:endParaRPr>
          </a:p>
        </p:txBody>
      </p:sp>
      <p:sp>
        <p:nvSpPr>
          <p:cNvPr id="196" name="Google Shape;196;p11"/>
          <p:cNvSpPr txBox="1"/>
          <p:nvPr>
            <p:ph idx="1" type="body"/>
          </p:nvPr>
        </p:nvSpPr>
        <p:spPr>
          <a:xfrm>
            <a:off x="2771801" y="26064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97" name="Google Shape;197;p11"/>
          <p:cNvSpPr txBox="1"/>
          <p:nvPr/>
        </p:nvSpPr>
        <p:spPr>
          <a:xfrm>
            <a:off x="2751518" y="1123838"/>
            <a:ext cx="6048672" cy="46474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Arial"/>
                <a:ea typeface="Arial"/>
                <a:cs typeface="Arial"/>
                <a:sym typeface="Arial"/>
              </a:rPr>
              <a:t>Please provide a red book bag for your child – they will need it to carry their reading book and also their pictures and paintings.</a:t>
            </a:r>
            <a:endParaRPr/>
          </a:p>
          <a:p>
            <a:pPr indent="0" lvl="0" marL="0" marR="0" rtl="0" algn="l">
              <a:spcBef>
                <a:spcPts val="0"/>
              </a:spcBef>
              <a:spcAft>
                <a:spcPts val="0"/>
              </a:spcAft>
              <a:buNone/>
            </a:pPr>
            <a:r>
              <a:rPr lang="en-GB" sz="2400">
                <a:solidFill>
                  <a:schemeClr val="dk1"/>
                </a:solidFill>
                <a:latin typeface="Arial"/>
                <a:ea typeface="Arial"/>
                <a:cs typeface="Arial"/>
                <a:sym typeface="Arial"/>
              </a:rPr>
              <a:t> </a:t>
            </a:r>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Arial"/>
                <a:ea typeface="Arial"/>
                <a:cs typeface="Arial"/>
                <a:sym typeface="Arial"/>
              </a:rPr>
              <a:t>Look through your child’s bag daily and celebrate what they have done in school. </a:t>
            </a:r>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lang="en-GB" sz="2400">
                <a:solidFill>
                  <a:schemeClr val="dk1"/>
                </a:solidFill>
                <a:latin typeface="Arial"/>
                <a:ea typeface="Arial"/>
                <a:cs typeface="Arial"/>
                <a:sym typeface="Arial"/>
              </a:rPr>
              <a:t>Occasionally we will send letters home and these will also be in your child’s bag, although generally most communications are made using ParentApps.</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pic>
        <p:nvPicPr>
          <p:cNvPr id="198" name="Google Shape;198;p11"/>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pic>
        <p:nvPicPr>
          <p:cNvPr descr="Waterloo Hi Viz Book Bag" id="199" name="Google Shape;199;p11"/>
          <p:cNvPicPr preferRelativeResize="0"/>
          <p:nvPr/>
        </p:nvPicPr>
        <p:blipFill rotWithShape="1">
          <a:blip r:embed="rId4">
            <a:alphaModFix/>
          </a:blip>
          <a:srcRect b="0" l="0" r="0" t="0"/>
          <a:stretch/>
        </p:blipFill>
        <p:spPr>
          <a:xfrm>
            <a:off x="183270" y="3755225"/>
            <a:ext cx="2366144" cy="19717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2"/>
          <p:cNvSpPr txBox="1"/>
          <p:nvPr>
            <p:ph type="title"/>
          </p:nvPr>
        </p:nvSpPr>
        <p:spPr>
          <a:xfrm>
            <a:off x="189688" y="1123838"/>
            <a:ext cx="2366087"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First Day of School</a:t>
            </a:r>
            <a:br>
              <a:rPr b="1" lang="en-GB" sz="3200">
                <a:solidFill>
                  <a:schemeClr val="dk1"/>
                </a:solidFill>
                <a:latin typeface="Arial"/>
                <a:ea typeface="Arial"/>
                <a:cs typeface="Arial"/>
                <a:sym typeface="Arial"/>
              </a:rPr>
            </a:br>
            <a:br>
              <a:rPr b="1" lang="en-GB" sz="1600">
                <a:solidFill>
                  <a:schemeClr val="dk1"/>
                </a:solidFill>
                <a:latin typeface="Arial"/>
                <a:ea typeface="Arial"/>
                <a:cs typeface="Arial"/>
                <a:sym typeface="Arial"/>
              </a:rPr>
            </a:br>
            <a:endParaRPr sz="1600">
              <a:solidFill>
                <a:schemeClr val="dk1"/>
              </a:solidFill>
            </a:endParaRPr>
          </a:p>
        </p:txBody>
      </p:sp>
      <p:sp>
        <p:nvSpPr>
          <p:cNvPr id="205" name="Google Shape;205;p12"/>
          <p:cNvSpPr txBox="1"/>
          <p:nvPr>
            <p:ph idx="1" type="body"/>
          </p:nvPr>
        </p:nvSpPr>
        <p:spPr>
          <a:xfrm>
            <a:off x="2751518" y="864109"/>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206" name="Google Shape;206;p12"/>
          <p:cNvSpPr txBox="1"/>
          <p:nvPr/>
        </p:nvSpPr>
        <p:spPr>
          <a:xfrm>
            <a:off x="2563981" y="1180876"/>
            <a:ext cx="6048672" cy="1569660"/>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Children are to be dropped off at the yellow Reception gate in the playground. </a:t>
            </a:r>
            <a:endParaRPr/>
          </a:p>
          <a:p>
            <a:pPr indent="-158750" lvl="0" marL="285750" marR="0" rtl="0" algn="ctr">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285750" lvl="0" marL="285750" marR="0" rtl="0" algn="ctr">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They are collected from the same gate at home time.</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Arial"/>
              <a:ea typeface="Arial"/>
              <a:cs typeface="Arial"/>
              <a:sym typeface="Arial"/>
            </a:endParaRPr>
          </a:p>
        </p:txBody>
      </p:sp>
      <p:pic>
        <p:nvPicPr>
          <p:cNvPr id="207" name="Google Shape;207;p12"/>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pic>
        <p:nvPicPr>
          <p:cNvPr id="208" name="Google Shape;208;p12"/>
          <p:cNvPicPr preferRelativeResize="0"/>
          <p:nvPr/>
        </p:nvPicPr>
        <p:blipFill rotWithShape="1">
          <a:blip r:embed="rId4">
            <a:alphaModFix/>
          </a:blip>
          <a:srcRect b="0" l="0" r="0" t="0"/>
          <a:stretch/>
        </p:blipFill>
        <p:spPr>
          <a:xfrm>
            <a:off x="3362040" y="2808456"/>
            <a:ext cx="4372041" cy="32790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3"/>
          <p:cNvSpPr txBox="1"/>
          <p:nvPr>
            <p:ph type="title"/>
          </p:nvPr>
        </p:nvSpPr>
        <p:spPr>
          <a:xfrm>
            <a:off x="0" y="1123838"/>
            <a:ext cx="2555775"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Snack &amp; Lunch</a:t>
            </a:r>
            <a:endParaRPr sz="2800" u="sng">
              <a:solidFill>
                <a:schemeClr val="dk1"/>
              </a:solidFill>
            </a:endParaRPr>
          </a:p>
        </p:txBody>
      </p:sp>
      <p:sp>
        <p:nvSpPr>
          <p:cNvPr id="214" name="Google Shape;214;p13"/>
          <p:cNvSpPr txBox="1"/>
          <p:nvPr>
            <p:ph idx="1" type="body"/>
          </p:nvPr>
        </p:nvSpPr>
        <p:spPr>
          <a:xfrm>
            <a:off x="2751518" y="864109"/>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215" name="Google Shape;215;p13"/>
          <p:cNvSpPr txBox="1"/>
          <p:nvPr/>
        </p:nvSpPr>
        <p:spPr>
          <a:xfrm>
            <a:off x="2751518" y="1556792"/>
            <a:ext cx="6048672"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We have snack time each morning. All children are provided with fruit and toast can be purchased for 20p per day. Children have access to their water bottles throughout the day, and milk during snack time.</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All Reception children are entitled to a </a:t>
            </a:r>
            <a:r>
              <a:rPr b="1" lang="en-GB" sz="2000">
                <a:solidFill>
                  <a:schemeClr val="dk1"/>
                </a:solidFill>
                <a:latin typeface="Arial"/>
                <a:ea typeface="Arial"/>
                <a:cs typeface="Arial"/>
                <a:sym typeface="Arial"/>
              </a:rPr>
              <a:t>free school lunch</a:t>
            </a:r>
            <a:r>
              <a:rPr lang="en-GB" sz="2000">
                <a:solidFill>
                  <a:schemeClr val="dk1"/>
                </a:solidFill>
                <a:latin typeface="Arial"/>
                <a:ea typeface="Arial"/>
                <a:cs typeface="Arial"/>
                <a:sym typeface="Arial"/>
              </a:rPr>
              <a:t> however,  if you prefer you are welcome to provide a healthy packed lunch for them.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Arial"/>
              <a:ea typeface="Arial"/>
              <a:cs typeface="Arial"/>
              <a:sym typeface="Arial"/>
            </a:endParaRPr>
          </a:p>
        </p:txBody>
      </p:sp>
      <p:pic>
        <p:nvPicPr>
          <p:cNvPr id="216" name="Google Shape;216;p13"/>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4"/>
          <p:cNvSpPr txBox="1"/>
          <p:nvPr>
            <p:ph type="title"/>
          </p:nvPr>
        </p:nvSpPr>
        <p:spPr>
          <a:xfrm>
            <a:off x="189688" y="1123838"/>
            <a:ext cx="2366087"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Outdoor</a:t>
            </a:r>
            <a:r>
              <a:rPr b="1" lang="en-GB" sz="3600">
                <a:solidFill>
                  <a:schemeClr val="dk1"/>
                </a:solidFill>
                <a:latin typeface="Arial"/>
                <a:ea typeface="Arial"/>
                <a:cs typeface="Arial"/>
                <a:sym typeface="Arial"/>
              </a:rPr>
              <a:t> </a:t>
            </a:r>
            <a:br>
              <a:rPr b="1" lang="en-GB" sz="3600">
                <a:solidFill>
                  <a:schemeClr val="dk1"/>
                </a:solidFill>
                <a:latin typeface="Arial"/>
                <a:ea typeface="Arial"/>
                <a:cs typeface="Arial"/>
                <a:sym typeface="Arial"/>
              </a:rPr>
            </a:br>
            <a:r>
              <a:rPr b="1" lang="en-GB" sz="2800" u="sng">
                <a:solidFill>
                  <a:schemeClr val="dk1"/>
                </a:solidFill>
                <a:latin typeface="Arial"/>
                <a:ea typeface="Arial"/>
                <a:cs typeface="Arial"/>
                <a:sym typeface="Arial"/>
              </a:rPr>
              <a:t>Learning</a:t>
            </a:r>
            <a:endParaRPr sz="2800" u="sng">
              <a:solidFill>
                <a:schemeClr val="dk1"/>
              </a:solidFill>
            </a:endParaRPr>
          </a:p>
        </p:txBody>
      </p:sp>
      <p:sp>
        <p:nvSpPr>
          <p:cNvPr id="222" name="Google Shape;222;p14"/>
          <p:cNvSpPr txBox="1"/>
          <p:nvPr>
            <p:ph idx="1" type="body"/>
          </p:nvPr>
        </p:nvSpPr>
        <p:spPr>
          <a:xfrm>
            <a:off x="2751518" y="864109"/>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223" name="Google Shape;223;p14"/>
          <p:cNvSpPr txBox="1"/>
          <p:nvPr/>
        </p:nvSpPr>
        <p:spPr>
          <a:xfrm>
            <a:off x="2587621" y="899240"/>
            <a:ext cx="6048672"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Arial"/>
                <a:ea typeface="Arial"/>
                <a:cs typeface="Arial"/>
                <a:sym typeface="Arial"/>
              </a:rPr>
              <a:t>Outdoor learning is a fundamental part of Reception therefore, we go outside in all weathers. It is important your child is dressed appropriately for school.</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GB" sz="2000">
                <a:solidFill>
                  <a:schemeClr val="dk1"/>
                </a:solidFill>
                <a:latin typeface="Arial"/>
                <a:ea typeface="Arial"/>
                <a:cs typeface="Arial"/>
                <a:sym typeface="Arial"/>
              </a:rPr>
              <a:t>For example;</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Warm, washable coats and warm hats in winter.</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Sunhats and sun cream in summer.</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Arial"/>
              <a:ea typeface="Arial"/>
              <a:cs typeface="Arial"/>
              <a:sym typeface="Arial"/>
            </a:endParaRPr>
          </a:p>
        </p:txBody>
      </p:sp>
      <p:pic>
        <p:nvPicPr>
          <p:cNvPr id="224" name="Google Shape;224;p14"/>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pic>
        <p:nvPicPr>
          <p:cNvPr id="225" name="Google Shape;225;p14"/>
          <p:cNvPicPr preferRelativeResize="0"/>
          <p:nvPr/>
        </p:nvPicPr>
        <p:blipFill rotWithShape="1">
          <a:blip r:embed="rId4">
            <a:alphaModFix/>
          </a:blip>
          <a:srcRect b="0" l="0" r="0" t="0"/>
          <a:stretch/>
        </p:blipFill>
        <p:spPr>
          <a:xfrm>
            <a:off x="2764874" y="3861048"/>
            <a:ext cx="2676260" cy="1783354"/>
          </a:xfrm>
          <a:prstGeom prst="rect">
            <a:avLst/>
          </a:prstGeom>
          <a:noFill/>
          <a:ln>
            <a:noFill/>
          </a:ln>
        </p:spPr>
      </p:pic>
      <p:pic>
        <p:nvPicPr>
          <p:cNvPr id="226" name="Google Shape;226;p14"/>
          <p:cNvPicPr preferRelativeResize="0"/>
          <p:nvPr/>
        </p:nvPicPr>
        <p:blipFill rotWithShape="1">
          <a:blip r:embed="rId5">
            <a:alphaModFix/>
          </a:blip>
          <a:srcRect b="0" l="0" r="0" t="0"/>
          <a:stretch/>
        </p:blipFill>
        <p:spPr>
          <a:xfrm>
            <a:off x="6014575" y="3861048"/>
            <a:ext cx="2387240" cy="17833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Transition Days</a:t>
            </a:r>
            <a:br>
              <a:rPr b="1" lang="en-GB" sz="1800">
                <a:solidFill>
                  <a:schemeClr val="dk1"/>
                </a:solidFill>
                <a:latin typeface="Arial"/>
                <a:ea typeface="Arial"/>
                <a:cs typeface="Arial"/>
                <a:sym typeface="Arial"/>
              </a:rPr>
            </a:br>
            <a:br>
              <a:rPr b="1" lang="en-GB" sz="1800">
                <a:solidFill>
                  <a:schemeClr val="dk1"/>
                </a:solidFill>
                <a:latin typeface="Arial"/>
                <a:ea typeface="Arial"/>
                <a:cs typeface="Arial"/>
                <a:sym typeface="Arial"/>
              </a:rPr>
            </a:br>
            <a:r>
              <a:rPr b="1" lang="en-GB" sz="2400">
                <a:solidFill>
                  <a:schemeClr val="dk1"/>
                </a:solidFill>
                <a:latin typeface="Arial"/>
                <a:ea typeface="Arial"/>
                <a:cs typeface="Arial"/>
                <a:sym typeface="Arial"/>
              </a:rPr>
              <a:t>29</a:t>
            </a:r>
            <a:r>
              <a:rPr b="1" baseline="30000" lang="en-GB" sz="2400">
                <a:solidFill>
                  <a:schemeClr val="dk1"/>
                </a:solidFill>
                <a:latin typeface="Arial"/>
                <a:ea typeface="Arial"/>
                <a:cs typeface="Arial"/>
                <a:sym typeface="Arial"/>
              </a:rPr>
              <a:t>th</a:t>
            </a:r>
            <a:r>
              <a:rPr b="1" lang="en-GB" sz="2400">
                <a:solidFill>
                  <a:schemeClr val="dk1"/>
                </a:solidFill>
                <a:latin typeface="Arial"/>
                <a:ea typeface="Arial"/>
                <a:cs typeface="Arial"/>
                <a:sym typeface="Arial"/>
              </a:rPr>
              <a:t> &amp; 30th June</a:t>
            </a:r>
            <a:endParaRPr sz="1800">
              <a:solidFill>
                <a:schemeClr val="dk1"/>
              </a:solidFill>
            </a:endParaRPr>
          </a:p>
        </p:txBody>
      </p:sp>
      <p:sp>
        <p:nvSpPr>
          <p:cNvPr id="232" name="Google Shape;232;p15"/>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233" name="Google Shape;233;p15"/>
          <p:cNvSpPr txBox="1"/>
          <p:nvPr/>
        </p:nvSpPr>
        <p:spPr>
          <a:xfrm>
            <a:off x="2771801" y="1123838"/>
            <a:ext cx="6048600" cy="4155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Arial"/>
                <a:ea typeface="Arial"/>
                <a:cs typeface="Arial"/>
                <a:sym typeface="Arial"/>
              </a:rPr>
              <a:t>Tonight, you will receive information regarding transition days.</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GB" sz="2400">
                <a:solidFill>
                  <a:schemeClr val="dk1"/>
                </a:solidFill>
                <a:latin typeface="Arial"/>
                <a:ea typeface="Arial"/>
                <a:cs typeface="Arial"/>
                <a:sym typeface="Arial"/>
              </a:rPr>
              <a:t>These are short sessions where your child can come into school to familiarise themselves with the environment, staff members and the other children who will be in their classes.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GB" sz="2400">
                <a:solidFill>
                  <a:schemeClr val="dk1"/>
                </a:solidFill>
                <a:latin typeface="Arial"/>
                <a:ea typeface="Arial"/>
                <a:cs typeface="Arial"/>
                <a:sym typeface="Arial"/>
              </a:rPr>
              <a:t>Please ensure you have </a:t>
            </a:r>
            <a:r>
              <a:rPr lang="en-GB" sz="2400">
                <a:solidFill>
                  <a:schemeClr val="dk1"/>
                </a:solidFill>
              </a:rPr>
              <a:t>contacted</a:t>
            </a:r>
            <a:r>
              <a:rPr lang="en-GB" sz="2400">
                <a:solidFill>
                  <a:schemeClr val="dk1"/>
                </a:solidFill>
                <a:latin typeface="Arial"/>
                <a:ea typeface="Arial"/>
                <a:cs typeface="Arial"/>
                <a:sym typeface="Arial"/>
              </a:rPr>
              <a:t> the school office to </a:t>
            </a:r>
            <a:r>
              <a:rPr b="1" lang="en-GB" sz="2400">
                <a:solidFill>
                  <a:schemeClr val="dk1"/>
                </a:solidFill>
                <a:latin typeface="Arial"/>
                <a:ea typeface="Arial"/>
                <a:cs typeface="Arial"/>
                <a:sym typeface="Arial"/>
              </a:rPr>
              <a:t>confirm your attendance</a:t>
            </a:r>
            <a:r>
              <a:rPr lang="en-GB" sz="2400">
                <a:solidFill>
                  <a:schemeClr val="dk1"/>
                </a:solidFill>
                <a:latin typeface="Arial"/>
                <a:ea typeface="Arial"/>
                <a:cs typeface="Arial"/>
                <a:sym typeface="Arial"/>
              </a:rPr>
              <a:t>.</a:t>
            </a:r>
            <a:endParaRPr/>
          </a:p>
        </p:txBody>
      </p:sp>
      <p:pic>
        <p:nvPicPr>
          <p:cNvPr id="234" name="Google Shape;234;p15"/>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6"/>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Thank you</a:t>
            </a:r>
            <a:endParaRPr/>
          </a:p>
        </p:txBody>
      </p:sp>
      <p:sp>
        <p:nvSpPr>
          <p:cNvPr id="240" name="Google Shape;240;p16"/>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241" name="Google Shape;241;p16"/>
          <p:cNvSpPr txBox="1"/>
          <p:nvPr/>
        </p:nvSpPr>
        <p:spPr>
          <a:xfrm>
            <a:off x="2548806" y="3445445"/>
            <a:ext cx="61926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If you have any further questions please do not hesitate to contact school and </a:t>
            </a:r>
            <a:r>
              <a:rPr lang="en-GB" sz="2000">
                <a:solidFill>
                  <a:schemeClr val="dk1"/>
                </a:solidFill>
              </a:rPr>
              <a:t>a member of the Reception Team </a:t>
            </a:r>
            <a:r>
              <a:rPr lang="en-GB" sz="2000">
                <a:solidFill>
                  <a:schemeClr val="dk1"/>
                </a:solidFill>
                <a:latin typeface="Arial"/>
                <a:ea typeface="Arial"/>
                <a:cs typeface="Arial"/>
                <a:sym typeface="Arial"/>
              </a:rPr>
              <a:t>will be in touch.</a:t>
            </a:r>
            <a:endParaRPr/>
          </a:p>
          <a:p>
            <a:pPr indent="0" lvl="0" marL="0" marR="0" rtl="0" algn="ctr">
              <a:spcBef>
                <a:spcPts val="0"/>
              </a:spcBef>
              <a:spcAft>
                <a:spcPts val="0"/>
              </a:spcAft>
              <a:buNone/>
            </a:pPr>
            <a:r>
              <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Phone:</a:t>
            </a:r>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 0151 928 4274</a:t>
            </a:r>
            <a:endParaRPr/>
          </a:p>
          <a:p>
            <a:pPr indent="0" lvl="0" marL="0" marR="0" rtl="0" algn="ctr">
              <a:spcBef>
                <a:spcPts val="0"/>
              </a:spcBef>
              <a:spcAft>
                <a:spcPts val="0"/>
              </a:spcAft>
              <a:buNone/>
            </a:pPr>
            <a:r>
              <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Email admin</a:t>
            </a:r>
            <a:r>
              <a:rPr lang="en-GB" sz="2000">
                <a:solidFill>
                  <a:schemeClr val="dk1"/>
                </a:solidFill>
              </a:rPr>
              <a:t>@waterlooprimaryschool.co.uk</a:t>
            </a:r>
            <a:endParaRPr/>
          </a:p>
        </p:txBody>
      </p:sp>
      <p:pic>
        <p:nvPicPr>
          <p:cNvPr descr="C:\Users\velascoa\AppData\Local\Microsoft\Windows\Temporary Internet Files\Content.MSO\65F5390B.tmp" id="242" name="Google Shape;242;p16"/>
          <p:cNvPicPr preferRelativeResize="0"/>
          <p:nvPr/>
        </p:nvPicPr>
        <p:blipFill rotWithShape="1">
          <a:blip r:embed="rId3">
            <a:alphaModFix/>
          </a:blip>
          <a:srcRect b="0" l="0" r="0" t="0"/>
          <a:stretch/>
        </p:blipFill>
        <p:spPr>
          <a:xfrm>
            <a:off x="3419872" y="721295"/>
            <a:ext cx="4086225" cy="2724150"/>
          </a:xfrm>
          <a:prstGeom prst="rect">
            <a:avLst/>
          </a:prstGeom>
          <a:noFill/>
          <a:ln>
            <a:noFill/>
          </a:ln>
        </p:spPr>
      </p:pic>
      <p:pic>
        <p:nvPicPr>
          <p:cNvPr id="243" name="Google Shape;243;p16"/>
          <p:cNvPicPr preferRelativeResize="0"/>
          <p:nvPr/>
        </p:nvPicPr>
        <p:blipFill rotWithShape="1">
          <a:blip r:embed="rId4">
            <a:alphaModFix/>
          </a:blip>
          <a:srcRect b="0" l="0" r="0" t="0"/>
          <a:stretch/>
        </p:blipFill>
        <p:spPr>
          <a:xfrm>
            <a:off x="7968644" y="5899185"/>
            <a:ext cx="1045096" cy="9797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98824" y="1123836"/>
            <a:ext cx="2771799"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b="1" lang="en-GB" sz="2400" u="sng">
                <a:solidFill>
                  <a:schemeClr val="dk1"/>
                </a:solidFill>
                <a:latin typeface="Arial"/>
                <a:ea typeface="Arial"/>
                <a:cs typeface="Arial"/>
                <a:sym typeface="Arial"/>
              </a:rPr>
              <a:t>Head Teacher’s Welcome</a:t>
            </a:r>
            <a:endParaRPr sz="2400" u="sng">
              <a:solidFill>
                <a:schemeClr val="dk1"/>
              </a:solidFill>
            </a:endParaRPr>
          </a:p>
        </p:txBody>
      </p:sp>
      <p:sp>
        <p:nvSpPr>
          <p:cNvPr id="99" name="Google Shape;99;p2"/>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pic>
        <p:nvPicPr>
          <p:cNvPr id="100" name="Google Shape;100;p2"/>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
        <p:nvSpPr>
          <p:cNvPr id="101" name="Google Shape;101;p2"/>
          <p:cNvSpPr txBox="1"/>
          <p:nvPr/>
        </p:nvSpPr>
        <p:spPr>
          <a:xfrm>
            <a:off x="5654227" y="1508829"/>
            <a:ext cx="3516096" cy="316102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400"/>
              <a:buFont typeface="Corbel"/>
              <a:buNone/>
            </a:pPr>
            <a:r>
              <a:t/>
            </a:r>
            <a:endParaRPr b="0" i="0" sz="2400" u="none" cap="none" strike="noStrike">
              <a:solidFill>
                <a:schemeClr val="dk1"/>
              </a:solidFill>
              <a:latin typeface="Corbel"/>
              <a:ea typeface="Corbel"/>
              <a:cs typeface="Corbel"/>
              <a:sym typeface="Corbel"/>
            </a:endParaRPr>
          </a:p>
        </p:txBody>
      </p:sp>
      <p:sp>
        <p:nvSpPr>
          <p:cNvPr id="102" name="Google Shape;102;p2"/>
          <p:cNvSpPr txBox="1"/>
          <p:nvPr/>
        </p:nvSpPr>
        <p:spPr>
          <a:xfrm>
            <a:off x="3680125" y="3466277"/>
            <a:ext cx="3516096" cy="316102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rial"/>
                <a:ea typeface="Arial"/>
                <a:cs typeface="Arial"/>
                <a:sym typeface="Arial"/>
              </a:rPr>
              <a:t> Mrs Baldwin</a:t>
            </a:r>
            <a:endParaRPr b="0" i="0" sz="2400" u="none" cap="none" strike="noStrike">
              <a:solidFill>
                <a:schemeClr val="dk1"/>
              </a:solidFill>
              <a:latin typeface="Corbel"/>
              <a:ea typeface="Corbel"/>
              <a:cs typeface="Corbel"/>
              <a:sym typeface="Corbel"/>
            </a:endParaRPr>
          </a:p>
        </p:txBody>
      </p:sp>
      <p:pic>
        <p:nvPicPr>
          <p:cNvPr id="103" name="Google Shape;103;p2"/>
          <p:cNvPicPr preferRelativeResize="0"/>
          <p:nvPr/>
        </p:nvPicPr>
        <p:blipFill rotWithShape="1">
          <a:blip r:embed="rId4">
            <a:alphaModFix/>
          </a:blip>
          <a:srcRect b="0" l="0" r="0" t="0"/>
          <a:stretch/>
        </p:blipFill>
        <p:spPr>
          <a:xfrm>
            <a:off x="3313927" y="1050433"/>
            <a:ext cx="4248492" cy="35876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ph type="title"/>
          </p:nvPr>
        </p:nvSpPr>
        <p:spPr>
          <a:xfrm>
            <a:off x="-98824" y="1123836"/>
            <a:ext cx="2771799"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b="1" lang="en-GB" sz="2400" u="sng">
                <a:solidFill>
                  <a:schemeClr val="dk1"/>
                </a:solidFill>
                <a:latin typeface="Arial"/>
                <a:ea typeface="Arial"/>
                <a:cs typeface="Arial"/>
                <a:sym typeface="Arial"/>
              </a:rPr>
              <a:t>Meet the</a:t>
            </a:r>
            <a:br>
              <a:rPr b="1" lang="en-GB" sz="2400" u="sng">
                <a:solidFill>
                  <a:schemeClr val="dk1"/>
                </a:solidFill>
                <a:latin typeface="Arial"/>
                <a:ea typeface="Arial"/>
                <a:cs typeface="Arial"/>
                <a:sym typeface="Arial"/>
              </a:rPr>
            </a:br>
            <a:r>
              <a:rPr b="1" lang="en-GB" sz="2400" u="sng">
                <a:solidFill>
                  <a:schemeClr val="dk1"/>
                </a:solidFill>
                <a:latin typeface="Arial"/>
                <a:ea typeface="Arial"/>
                <a:cs typeface="Arial"/>
                <a:sym typeface="Arial"/>
              </a:rPr>
              <a:t>Team</a:t>
            </a:r>
            <a:endParaRPr sz="2400" u="sng">
              <a:solidFill>
                <a:schemeClr val="dk1"/>
              </a:solidFill>
            </a:endParaRPr>
          </a:p>
        </p:txBody>
      </p:sp>
      <p:sp>
        <p:nvSpPr>
          <p:cNvPr id="109" name="Google Shape;109;p3"/>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10" name="Google Shape;110;p3"/>
          <p:cNvSpPr txBox="1"/>
          <p:nvPr/>
        </p:nvSpPr>
        <p:spPr>
          <a:xfrm>
            <a:off x="2487725" y="1725670"/>
            <a:ext cx="3516096" cy="316102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rial"/>
                <a:ea typeface="Arial"/>
                <a:cs typeface="Arial"/>
                <a:sym typeface="Arial"/>
              </a:rPr>
              <a:t>		</a:t>
            </a:r>
            <a:endParaRPr b="0" i="0" sz="2400" u="none" cap="none" strike="noStrike">
              <a:solidFill>
                <a:schemeClr val="dk1"/>
              </a:solidFill>
              <a:latin typeface="Corbel"/>
              <a:ea typeface="Corbel"/>
              <a:cs typeface="Corbel"/>
              <a:sym typeface="Corbel"/>
            </a:endParaRPr>
          </a:p>
        </p:txBody>
      </p:sp>
      <p:pic>
        <p:nvPicPr>
          <p:cNvPr id="111" name="Google Shape;111;p3"/>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
        <p:nvSpPr>
          <p:cNvPr id="112" name="Google Shape;112;p3"/>
          <p:cNvSpPr txBox="1"/>
          <p:nvPr/>
        </p:nvSpPr>
        <p:spPr>
          <a:xfrm>
            <a:off x="2901951" y="5597937"/>
            <a:ext cx="1403325" cy="549851"/>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dk1"/>
              </a:buClr>
              <a:buSzPct val="100000"/>
              <a:buFont typeface="Arial"/>
              <a:buNone/>
            </a:pPr>
            <a:r>
              <a:rPr b="1" i="0" lang="en-GB" sz="2400" u="none" cap="none" strike="noStrike">
                <a:solidFill>
                  <a:schemeClr val="dk1"/>
                </a:solidFill>
                <a:latin typeface="Arial"/>
                <a:ea typeface="Arial"/>
                <a:cs typeface="Arial"/>
                <a:sym typeface="Arial"/>
              </a:rPr>
              <a:t> Mrs Farrall</a:t>
            </a:r>
            <a:endParaRPr b="0" i="0" sz="2400" u="none" cap="none" strike="noStrike">
              <a:solidFill>
                <a:schemeClr val="dk1"/>
              </a:solidFill>
              <a:latin typeface="Corbel"/>
              <a:ea typeface="Corbel"/>
              <a:cs typeface="Corbel"/>
              <a:sym typeface="Corbel"/>
            </a:endParaRPr>
          </a:p>
        </p:txBody>
      </p:sp>
      <p:pic>
        <p:nvPicPr>
          <p:cNvPr id="113" name="Google Shape;113;p3"/>
          <p:cNvPicPr preferRelativeResize="0"/>
          <p:nvPr/>
        </p:nvPicPr>
        <p:blipFill rotWithShape="1">
          <a:blip r:embed="rId4">
            <a:alphaModFix/>
          </a:blip>
          <a:srcRect b="17619" l="26901" r="27949" t="24456"/>
          <a:stretch/>
        </p:blipFill>
        <p:spPr>
          <a:xfrm rot="5400000">
            <a:off x="2656243" y="804768"/>
            <a:ext cx="2051622" cy="1974178"/>
          </a:xfrm>
          <a:prstGeom prst="rect">
            <a:avLst/>
          </a:prstGeom>
          <a:noFill/>
          <a:ln>
            <a:noFill/>
          </a:ln>
        </p:spPr>
      </p:pic>
      <p:pic>
        <p:nvPicPr>
          <p:cNvPr id="114" name="Google Shape;114;p3"/>
          <p:cNvPicPr preferRelativeResize="0"/>
          <p:nvPr/>
        </p:nvPicPr>
        <p:blipFill rotWithShape="1">
          <a:blip r:embed="rId5">
            <a:alphaModFix/>
          </a:blip>
          <a:srcRect b="0" l="4034" r="-9682" t="0"/>
          <a:stretch/>
        </p:blipFill>
        <p:spPr>
          <a:xfrm>
            <a:off x="2708494" y="3465581"/>
            <a:ext cx="2140366" cy="2135120"/>
          </a:xfrm>
          <a:prstGeom prst="rect">
            <a:avLst/>
          </a:prstGeom>
          <a:noFill/>
          <a:ln>
            <a:noFill/>
          </a:ln>
        </p:spPr>
      </p:pic>
      <p:pic>
        <p:nvPicPr>
          <p:cNvPr id="115" name="Google Shape;115;p3"/>
          <p:cNvPicPr preferRelativeResize="0"/>
          <p:nvPr/>
        </p:nvPicPr>
        <p:blipFill rotWithShape="1">
          <a:blip r:embed="rId6">
            <a:alphaModFix/>
          </a:blip>
          <a:srcRect b="0" l="5111" r="10978" t="0"/>
          <a:stretch/>
        </p:blipFill>
        <p:spPr>
          <a:xfrm>
            <a:off x="4864454" y="766046"/>
            <a:ext cx="1872208" cy="2061588"/>
          </a:xfrm>
          <a:prstGeom prst="rect">
            <a:avLst/>
          </a:prstGeom>
          <a:noFill/>
          <a:ln>
            <a:noFill/>
          </a:ln>
        </p:spPr>
      </p:pic>
      <p:sp>
        <p:nvSpPr>
          <p:cNvPr id="116" name="Google Shape;116;p3"/>
          <p:cNvSpPr txBox="1"/>
          <p:nvPr/>
        </p:nvSpPr>
        <p:spPr>
          <a:xfrm>
            <a:off x="6931971" y="2903700"/>
            <a:ext cx="1851637" cy="549851"/>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1" i="0" lang="en-GB" sz="2400" u="none" cap="none" strike="noStrike">
                <a:solidFill>
                  <a:schemeClr val="dk1"/>
                </a:solidFill>
                <a:latin typeface="Arial"/>
                <a:ea typeface="Arial"/>
                <a:cs typeface="Arial"/>
                <a:sym typeface="Arial"/>
              </a:rPr>
              <a:t> </a:t>
            </a:r>
            <a:r>
              <a:rPr b="1" i="0" lang="en-GB" sz="2800" u="none" cap="none" strike="noStrike">
                <a:solidFill>
                  <a:schemeClr val="dk1"/>
                </a:solidFill>
                <a:latin typeface="Arial"/>
                <a:ea typeface="Arial"/>
                <a:cs typeface="Arial"/>
                <a:sym typeface="Arial"/>
              </a:rPr>
              <a:t>Mrs McWilliam</a:t>
            </a:r>
            <a:endParaRPr b="0" i="0" sz="2800" u="none" cap="none" strike="noStrike">
              <a:solidFill>
                <a:schemeClr val="dk1"/>
              </a:solidFill>
              <a:latin typeface="Corbel"/>
              <a:ea typeface="Corbel"/>
              <a:cs typeface="Corbel"/>
              <a:sym typeface="Corbel"/>
            </a:endParaRPr>
          </a:p>
        </p:txBody>
      </p:sp>
      <p:sp>
        <p:nvSpPr>
          <p:cNvPr id="117" name="Google Shape;117;p3"/>
          <p:cNvSpPr txBox="1"/>
          <p:nvPr/>
        </p:nvSpPr>
        <p:spPr>
          <a:xfrm>
            <a:off x="2955217" y="2876189"/>
            <a:ext cx="1403325" cy="54985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rial"/>
                <a:ea typeface="Arial"/>
                <a:cs typeface="Arial"/>
                <a:sym typeface="Arial"/>
              </a:rPr>
              <a:t> </a:t>
            </a:r>
            <a:r>
              <a:rPr b="1" i="0" lang="en-GB" sz="2000" u="none" cap="none" strike="noStrike">
                <a:solidFill>
                  <a:schemeClr val="dk1"/>
                </a:solidFill>
                <a:latin typeface="Arial"/>
                <a:ea typeface="Arial"/>
                <a:cs typeface="Arial"/>
                <a:sym typeface="Arial"/>
              </a:rPr>
              <a:t>Mr Riley</a:t>
            </a:r>
            <a:endParaRPr b="0" i="0" sz="2000" u="none" cap="none" strike="noStrike">
              <a:solidFill>
                <a:schemeClr val="dk1"/>
              </a:solidFill>
              <a:latin typeface="Corbel"/>
              <a:ea typeface="Corbel"/>
              <a:cs typeface="Corbel"/>
              <a:sym typeface="Corbel"/>
            </a:endParaRPr>
          </a:p>
        </p:txBody>
      </p:sp>
      <p:sp>
        <p:nvSpPr>
          <p:cNvPr id="118" name="Google Shape;118;p3"/>
          <p:cNvSpPr txBox="1"/>
          <p:nvPr/>
        </p:nvSpPr>
        <p:spPr>
          <a:xfrm>
            <a:off x="4943343" y="5624259"/>
            <a:ext cx="1649561" cy="549851"/>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dk1"/>
              </a:buClr>
              <a:buSzPct val="100000"/>
              <a:buFont typeface="Arial"/>
              <a:buNone/>
            </a:pPr>
            <a:r>
              <a:rPr b="1" i="0" lang="en-GB" sz="2400" u="none" cap="none" strike="noStrike">
                <a:solidFill>
                  <a:schemeClr val="dk1"/>
                </a:solidFill>
                <a:latin typeface="Arial"/>
                <a:ea typeface="Arial"/>
                <a:cs typeface="Arial"/>
                <a:sym typeface="Arial"/>
              </a:rPr>
              <a:t> Miss Williams</a:t>
            </a:r>
            <a:endParaRPr b="0" i="0" sz="2400" u="none" cap="none" strike="noStrike">
              <a:solidFill>
                <a:schemeClr val="dk1"/>
              </a:solidFill>
              <a:latin typeface="Corbel"/>
              <a:ea typeface="Corbel"/>
              <a:cs typeface="Corbel"/>
              <a:sym typeface="Corbel"/>
            </a:endParaRPr>
          </a:p>
        </p:txBody>
      </p:sp>
      <p:pic>
        <p:nvPicPr>
          <p:cNvPr id="119" name="Google Shape;119;p3"/>
          <p:cNvPicPr preferRelativeResize="0"/>
          <p:nvPr/>
        </p:nvPicPr>
        <p:blipFill rotWithShape="1">
          <a:blip r:embed="rId7">
            <a:alphaModFix/>
          </a:blip>
          <a:srcRect b="19200" l="5901" r="42649" t="17801"/>
          <a:stretch/>
        </p:blipFill>
        <p:spPr>
          <a:xfrm rot="5400000">
            <a:off x="6828471" y="872498"/>
            <a:ext cx="2058639" cy="1851637"/>
          </a:xfrm>
          <a:prstGeom prst="rect">
            <a:avLst/>
          </a:prstGeom>
          <a:noFill/>
          <a:ln>
            <a:noFill/>
          </a:ln>
        </p:spPr>
      </p:pic>
      <p:sp>
        <p:nvSpPr>
          <p:cNvPr id="120" name="Google Shape;120;p3"/>
          <p:cNvSpPr txBox="1"/>
          <p:nvPr/>
        </p:nvSpPr>
        <p:spPr>
          <a:xfrm>
            <a:off x="4966332" y="2905308"/>
            <a:ext cx="1668452" cy="549851"/>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100000"/>
              <a:buFont typeface="Arial"/>
              <a:buNone/>
            </a:pPr>
            <a:r>
              <a:rPr b="1" i="0" lang="en-GB" sz="2400" u="none" cap="none" strike="noStrike">
                <a:solidFill>
                  <a:schemeClr val="dk1"/>
                </a:solidFill>
                <a:latin typeface="Arial"/>
                <a:ea typeface="Arial"/>
                <a:cs typeface="Arial"/>
                <a:sym typeface="Arial"/>
              </a:rPr>
              <a:t> </a:t>
            </a:r>
            <a:r>
              <a:rPr b="1" i="0" lang="en-GB" sz="2800" u="none" cap="none" strike="noStrike">
                <a:solidFill>
                  <a:schemeClr val="dk1"/>
                </a:solidFill>
                <a:latin typeface="Arial"/>
                <a:ea typeface="Arial"/>
                <a:cs typeface="Arial"/>
                <a:sym typeface="Arial"/>
              </a:rPr>
              <a:t>Mrs Franklin</a:t>
            </a:r>
            <a:endParaRPr b="0" i="0" sz="2800" u="none" cap="none" strike="noStrike">
              <a:solidFill>
                <a:schemeClr val="dk1"/>
              </a:solidFill>
              <a:latin typeface="Corbel"/>
              <a:ea typeface="Corbel"/>
              <a:cs typeface="Corbel"/>
              <a:sym typeface="Corbel"/>
            </a:endParaRPr>
          </a:p>
        </p:txBody>
      </p:sp>
      <p:pic>
        <p:nvPicPr>
          <p:cNvPr id="121" name="Google Shape;121;p3"/>
          <p:cNvPicPr preferRelativeResize="0"/>
          <p:nvPr/>
        </p:nvPicPr>
        <p:blipFill rotWithShape="1">
          <a:blip r:embed="rId8">
            <a:alphaModFix/>
          </a:blip>
          <a:srcRect b="0" l="12200" r="0" t="0"/>
          <a:stretch/>
        </p:blipFill>
        <p:spPr>
          <a:xfrm rot="5400000">
            <a:off x="6830298" y="3667151"/>
            <a:ext cx="2135120" cy="1731984"/>
          </a:xfrm>
          <a:prstGeom prst="rect">
            <a:avLst/>
          </a:prstGeom>
          <a:noFill/>
          <a:ln>
            <a:noFill/>
          </a:ln>
        </p:spPr>
      </p:pic>
      <p:sp>
        <p:nvSpPr>
          <p:cNvPr id="122" name="Google Shape;122;p3"/>
          <p:cNvSpPr txBox="1"/>
          <p:nvPr/>
        </p:nvSpPr>
        <p:spPr>
          <a:xfrm>
            <a:off x="7051484" y="5580963"/>
            <a:ext cx="1649561" cy="54985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rial"/>
                <a:ea typeface="Arial"/>
                <a:cs typeface="Arial"/>
                <a:sym typeface="Arial"/>
              </a:rPr>
              <a:t> </a:t>
            </a:r>
            <a:r>
              <a:rPr b="1" i="0" lang="en-GB" sz="2000" u="none" cap="none" strike="noStrike">
                <a:solidFill>
                  <a:schemeClr val="dk1"/>
                </a:solidFill>
                <a:latin typeface="Arial"/>
                <a:ea typeface="Arial"/>
                <a:cs typeface="Arial"/>
                <a:sym typeface="Arial"/>
              </a:rPr>
              <a:t>Mrs Harper</a:t>
            </a:r>
            <a:endParaRPr b="0" i="0" sz="2000" u="none" cap="none" strike="noStrike">
              <a:solidFill>
                <a:schemeClr val="dk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b="1" lang="en-GB" sz="2400" u="sng">
                <a:solidFill>
                  <a:schemeClr val="dk1"/>
                </a:solidFill>
                <a:latin typeface="Arial"/>
                <a:ea typeface="Arial"/>
                <a:cs typeface="Arial"/>
                <a:sym typeface="Arial"/>
              </a:rPr>
              <a:t>Other Key Staff</a:t>
            </a:r>
            <a:endParaRPr b="1" sz="2400" u="sng">
              <a:solidFill>
                <a:schemeClr val="dk1"/>
              </a:solidFill>
              <a:latin typeface="Arial"/>
              <a:ea typeface="Arial"/>
              <a:cs typeface="Arial"/>
              <a:sym typeface="Arial"/>
            </a:endParaRPr>
          </a:p>
        </p:txBody>
      </p:sp>
      <p:pic>
        <p:nvPicPr>
          <p:cNvPr id="128" name="Google Shape;128;p4"/>
          <p:cNvPicPr preferRelativeResize="0"/>
          <p:nvPr>
            <p:ph idx="1" type="body"/>
          </p:nvPr>
        </p:nvPicPr>
        <p:blipFill rotWithShape="1">
          <a:blip r:embed="rId3">
            <a:alphaModFix/>
          </a:blip>
          <a:srcRect b="0" l="9360" r="3464" t="12128"/>
          <a:stretch/>
        </p:blipFill>
        <p:spPr>
          <a:xfrm>
            <a:off x="5868144" y="260648"/>
            <a:ext cx="2284921" cy="2506042"/>
          </a:xfrm>
          <a:prstGeom prst="rect">
            <a:avLst/>
          </a:prstGeom>
          <a:noFill/>
          <a:ln>
            <a:noFill/>
          </a:ln>
        </p:spPr>
      </p:pic>
      <p:pic>
        <p:nvPicPr>
          <p:cNvPr id="129" name="Google Shape;129;p4"/>
          <p:cNvPicPr preferRelativeResize="0"/>
          <p:nvPr/>
        </p:nvPicPr>
        <p:blipFill rotWithShape="1">
          <a:blip r:embed="rId4">
            <a:alphaModFix/>
          </a:blip>
          <a:srcRect b="0" l="7611" r="6203" t="0"/>
          <a:stretch/>
        </p:blipFill>
        <p:spPr>
          <a:xfrm>
            <a:off x="2781842" y="3573017"/>
            <a:ext cx="2222206" cy="2520280"/>
          </a:xfrm>
          <a:prstGeom prst="rect">
            <a:avLst/>
          </a:prstGeom>
          <a:noFill/>
          <a:ln>
            <a:noFill/>
          </a:ln>
        </p:spPr>
      </p:pic>
      <p:pic>
        <p:nvPicPr>
          <p:cNvPr id="130" name="Google Shape;130;p4"/>
          <p:cNvPicPr preferRelativeResize="0"/>
          <p:nvPr/>
        </p:nvPicPr>
        <p:blipFill rotWithShape="1">
          <a:blip r:embed="rId5">
            <a:alphaModFix/>
          </a:blip>
          <a:srcRect b="30319" l="0" r="51050" t="13450"/>
          <a:stretch/>
        </p:blipFill>
        <p:spPr>
          <a:xfrm rot="5400000">
            <a:off x="2603920" y="438570"/>
            <a:ext cx="2506042" cy="2150198"/>
          </a:xfrm>
          <a:prstGeom prst="rect">
            <a:avLst/>
          </a:prstGeom>
          <a:noFill/>
          <a:ln>
            <a:noFill/>
          </a:ln>
        </p:spPr>
      </p:pic>
      <p:sp>
        <p:nvSpPr>
          <p:cNvPr id="131" name="Google Shape;131;p4"/>
          <p:cNvSpPr txBox="1"/>
          <p:nvPr/>
        </p:nvSpPr>
        <p:spPr>
          <a:xfrm>
            <a:off x="2781842" y="2924944"/>
            <a:ext cx="215019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800" u="none" cap="none" strike="noStrike">
                <a:solidFill>
                  <a:schemeClr val="dk1"/>
                </a:solidFill>
                <a:latin typeface="Arial"/>
                <a:ea typeface="Arial"/>
                <a:cs typeface="Arial"/>
                <a:sym typeface="Arial"/>
              </a:rPr>
              <a:t>Mrs Maciver –Deputy Head</a:t>
            </a:r>
            <a:endParaRPr b="1" i="0" sz="1800" u="none" cap="none" strike="noStrike">
              <a:solidFill>
                <a:schemeClr val="dk1"/>
              </a:solidFill>
              <a:latin typeface="Arial"/>
              <a:ea typeface="Arial"/>
              <a:cs typeface="Arial"/>
              <a:sym typeface="Arial"/>
            </a:endParaRPr>
          </a:p>
        </p:txBody>
      </p:sp>
      <p:sp>
        <p:nvSpPr>
          <p:cNvPr id="132" name="Google Shape;132;p4"/>
          <p:cNvSpPr txBox="1"/>
          <p:nvPr/>
        </p:nvSpPr>
        <p:spPr>
          <a:xfrm>
            <a:off x="5935505" y="2922900"/>
            <a:ext cx="215019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800" u="none" cap="none" strike="noStrike">
                <a:solidFill>
                  <a:schemeClr val="dk1"/>
                </a:solidFill>
                <a:latin typeface="Arial"/>
                <a:ea typeface="Arial"/>
                <a:cs typeface="Arial"/>
                <a:sym typeface="Arial"/>
              </a:rPr>
              <a:t>Mrs Jones –Asst. Head &amp; SENDCo</a:t>
            </a:r>
            <a:endParaRPr b="1" i="0" sz="1800" u="none" cap="none" strike="noStrike">
              <a:solidFill>
                <a:schemeClr val="dk1"/>
              </a:solidFill>
              <a:latin typeface="Arial"/>
              <a:ea typeface="Arial"/>
              <a:cs typeface="Arial"/>
              <a:sym typeface="Arial"/>
            </a:endParaRPr>
          </a:p>
        </p:txBody>
      </p:sp>
      <p:sp>
        <p:nvSpPr>
          <p:cNvPr id="133" name="Google Shape;133;p4"/>
          <p:cNvSpPr txBox="1"/>
          <p:nvPr/>
        </p:nvSpPr>
        <p:spPr>
          <a:xfrm>
            <a:off x="2699792" y="6093297"/>
            <a:ext cx="215019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800" u="none" cap="none" strike="noStrike">
                <a:solidFill>
                  <a:schemeClr val="dk1"/>
                </a:solidFill>
                <a:latin typeface="Arial"/>
                <a:ea typeface="Arial"/>
                <a:cs typeface="Arial"/>
                <a:sym typeface="Arial"/>
              </a:rPr>
              <a:t>Mrs Wilson –Asst. Head</a:t>
            </a:r>
            <a:endParaRPr b="1" i="0" sz="1800" u="none" cap="none" strike="noStrike">
              <a:solidFill>
                <a:schemeClr val="dk1"/>
              </a:solidFill>
              <a:latin typeface="Arial"/>
              <a:ea typeface="Arial"/>
              <a:cs typeface="Arial"/>
              <a:sym typeface="Arial"/>
            </a:endParaRPr>
          </a:p>
        </p:txBody>
      </p:sp>
      <p:pic>
        <p:nvPicPr>
          <p:cNvPr id="134" name="Google Shape;134;p4"/>
          <p:cNvPicPr preferRelativeResize="0"/>
          <p:nvPr/>
        </p:nvPicPr>
        <p:blipFill rotWithShape="1">
          <a:blip r:embed="rId6">
            <a:alphaModFix/>
          </a:blip>
          <a:srcRect b="0" l="0" r="0" t="0"/>
          <a:stretch/>
        </p:blipFill>
        <p:spPr>
          <a:xfrm rot="5400000">
            <a:off x="5847319" y="3715546"/>
            <a:ext cx="2326569" cy="2284920"/>
          </a:xfrm>
          <a:prstGeom prst="rect">
            <a:avLst/>
          </a:prstGeom>
          <a:noFill/>
          <a:ln>
            <a:noFill/>
          </a:ln>
        </p:spPr>
      </p:pic>
      <p:sp>
        <p:nvSpPr>
          <p:cNvPr id="135" name="Google Shape;135;p4"/>
          <p:cNvSpPr txBox="1"/>
          <p:nvPr/>
        </p:nvSpPr>
        <p:spPr>
          <a:xfrm>
            <a:off x="5935505" y="6027874"/>
            <a:ext cx="215019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800" u="none" cap="none" strike="noStrike">
                <a:solidFill>
                  <a:schemeClr val="dk1"/>
                </a:solidFill>
                <a:latin typeface="Arial"/>
                <a:ea typeface="Arial"/>
                <a:cs typeface="Arial"/>
                <a:sym typeface="Arial"/>
              </a:rPr>
              <a:t>Miss Wainwright– Nursery Teacher</a:t>
            </a:r>
            <a:endParaRPr b="1" i="0" sz="1800" u="none" cap="none" strike="noStrike">
              <a:solidFill>
                <a:schemeClr val="dk1"/>
              </a:solidFill>
              <a:latin typeface="Arial"/>
              <a:ea typeface="Arial"/>
              <a:cs typeface="Arial"/>
              <a:sym typeface="Arial"/>
            </a:endParaRPr>
          </a:p>
        </p:txBody>
      </p:sp>
      <p:pic>
        <p:nvPicPr>
          <p:cNvPr id="136" name="Google Shape;136;p4"/>
          <p:cNvPicPr preferRelativeResize="0"/>
          <p:nvPr/>
        </p:nvPicPr>
        <p:blipFill rotWithShape="1">
          <a:blip r:embed="rId7">
            <a:alphaModFix/>
          </a:blip>
          <a:srcRect b="0" l="0" r="0" t="0"/>
          <a:stretch/>
        </p:blipFill>
        <p:spPr>
          <a:xfrm>
            <a:off x="7972063" y="5870373"/>
            <a:ext cx="1045096" cy="9797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b="1" lang="en-GB" sz="2400" u="sng">
                <a:solidFill>
                  <a:schemeClr val="dk1"/>
                </a:solidFill>
                <a:latin typeface="Arial"/>
                <a:ea typeface="Arial"/>
                <a:cs typeface="Arial"/>
                <a:sym typeface="Arial"/>
              </a:rPr>
              <a:t>Learning &amp; Development</a:t>
            </a:r>
            <a:br>
              <a:rPr b="1" lang="en-GB" sz="1800">
                <a:solidFill>
                  <a:schemeClr val="dk1"/>
                </a:solidFill>
                <a:latin typeface="Arial"/>
                <a:ea typeface="Arial"/>
                <a:cs typeface="Arial"/>
                <a:sym typeface="Arial"/>
              </a:rPr>
            </a:br>
            <a:br>
              <a:rPr b="1" lang="en-GB" sz="1800">
                <a:solidFill>
                  <a:schemeClr val="dk1"/>
                </a:solidFill>
                <a:latin typeface="Arial"/>
                <a:ea typeface="Arial"/>
                <a:cs typeface="Arial"/>
                <a:sym typeface="Arial"/>
              </a:rPr>
            </a:br>
            <a:r>
              <a:rPr lang="en-GB" sz="2000">
                <a:solidFill>
                  <a:schemeClr val="dk1"/>
                </a:solidFill>
                <a:latin typeface="Arial"/>
                <a:ea typeface="Arial"/>
                <a:cs typeface="Arial"/>
                <a:sym typeface="Arial"/>
              </a:rPr>
              <a:t>There are 7 different areas of learning which are further split into 17 early learning goals</a:t>
            </a:r>
            <a:endParaRPr sz="1800">
              <a:solidFill>
                <a:schemeClr val="dk1"/>
              </a:solidFill>
            </a:endParaRPr>
          </a:p>
        </p:txBody>
      </p:sp>
      <p:sp>
        <p:nvSpPr>
          <p:cNvPr id="142" name="Google Shape;142;p5"/>
          <p:cNvSpPr txBox="1"/>
          <p:nvPr>
            <p:ph idx="1" type="body"/>
          </p:nvPr>
        </p:nvSpPr>
        <p:spPr>
          <a:xfrm>
            <a:off x="2591272" y="305773"/>
            <a:ext cx="6229200" cy="6237312"/>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SzPct val="100000"/>
              <a:buNone/>
            </a:pPr>
            <a:r>
              <a:rPr b="1" lang="en-GB" sz="2500" u="sng">
                <a:solidFill>
                  <a:schemeClr val="dk1"/>
                </a:solidFill>
                <a:latin typeface="Arial"/>
                <a:ea typeface="Arial"/>
                <a:cs typeface="Arial"/>
                <a:sym typeface="Arial"/>
              </a:rPr>
              <a:t>Prime Areas</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These areas are particularly important for building a foundation for igniting children’s curiosity and enthusiasm for learning, forming relationships and thriving. </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Communication and Language</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Physical Development </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Personal, Social and Emotional Development.</a:t>
            </a:r>
            <a:endParaRPr/>
          </a:p>
          <a:p>
            <a:pPr indent="0" lvl="0" marL="0" rtl="0" algn="l">
              <a:lnSpc>
                <a:spcPct val="90000"/>
              </a:lnSpc>
              <a:spcBef>
                <a:spcPts val="1200"/>
              </a:spcBef>
              <a:spcAft>
                <a:spcPts val="0"/>
              </a:spcAft>
              <a:buSzPct val="100000"/>
              <a:buNone/>
            </a:pPr>
            <a:r>
              <a:t/>
            </a:r>
            <a:endParaRPr b="1" sz="2500" u="sng">
              <a:solidFill>
                <a:schemeClr val="dk1"/>
              </a:solidFill>
              <a:latin typeface="Arial"/>
              <a:ea typeface="Arial"/>
              <a:cs typeface="Arial"/>
              <a:sym typeface="Arial"/>
            </a:endParaRPr>
          </a:p>
          <a:p>
            <a:pPr indent="0" lvl="0" marL="0" rtl="0" algn="l">
              <a:lnSpc>
                <a:spcPct val="90000"/>
              </a:lnSpc>
              <a:spcBef>
                <a:spcPts val="1200"/>
              </a:spcBef>
              <a:spcAft>
                <a:spcPts val="0"/>
              </a:spcAft>
              <a:buSzPct val="100000"/>
              <a:buNone/>
            </a:pPr>
            <a:r>
              <a:rPr b="1" lang="en-GB" sz="2500" u="sng">
                <a:solidFill>
                  <a:schemeClr val="dk1"/>
                </a:solidFill>
                <a:latin typeface="Arial"/>
                <a:ea typeface="Arial"/>
                <a:cs typeface="Arial"/>
                <a:sym typeface="Arial"/>
              </a:rPr>
              <a:t>Specific Areas</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We also support children in four specific areas, through which the three prime areas are strengthened and applied</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Literacy </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Mathematics</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Understanding the World </a:t>
            </a:r>
            <a:endParaRPr/>
          </a:p>
          <a:p>
            <a:pPr indent="0" lvl="0" marL="0" rtl="0" algn="l">
              <a:lnSpc>
                <a:spcPct val="90000"/>
              </a:lnSpc>
              <a:spcBef>
                <a:spcPts val="1200"/>
              </a:spcBef>
              <a:spcAft>
                <a:spcPts val="0"/>
              </a:spcAft>
              <a:buSzPct val="100000"/>
              <a:buNone/>
            </a:pPr>
            <a:r>
              <a:rPr lang="en-GB" sz="2500">
                <a:solidFill>
                  <a:schemeClr val="dk1"/>
                </a:solidFill>
                <a:latin typeface="Arial"/>
                <a:ea typeface="Arial"/>
                <a:cs typeface="Arial"/>
                <a:sym typeface="Arial"/>
              </a:rPr>
              <a:t>• Expressive Arts and Design</a:t>
            </a:r>
            <a:endParaRPr sz="2500">
              <a:solidFill>
                <a:schemeClr val="dk1"/>
              </a:solidFill>
              <a:latin typeface="Arial"/>
              <a:ea typeface="Arial"/>
              <a:cs typeface="Arial"/>
              <a:sym typeface="Arial"/>
            </a:endParaRPr>
          </a:p>
          <a:p>
            <a:pPr indent="-80327" lvl="0" marL="182880" rtl="0" algn="l">
              <a:lnSpc>
                <a:spcPct val="90000"/>
              </a:lnSpc>
              <a:spcBef>
                <a:spcPts val="1200"/>
              </a:spcBef>
              <a:spcAft>
                <a:spcPts val="0"/>
              </a:spcAft>
              <a:buSzPct val="100000"/>
              <a:buFont typeface="Noto Sans Symbols"/>
              <a:buNone/>
            </a:pPr>
            <a:r>
              <a:t/>
            </a:r>
            <a:endParaRPr/>
          </a:p>
          <a:p>
            <a:pPr indent="0" lvl="0" marL="0" rtl="0" algn="l">
              <a:lnSpc>
                <a:spcPct val="90000"/>
              </a:lnSpc>
              <a:spcBef>
                <a:spcPts val="1200"/>
              </a:spcBef>
              <a:spcAft>
                <a:spcPts val="0"/>
              </a:spcAft>
              <a:buSzPct val="100000"/>
              <a:buNone/>
            </a:pPr>
            <a:r>
              <a:rPr lang="en-GB"/>
              <a:t> </a:t>
            </a:r>
            <a:endParaRPr/>
          </a:p>
        </p:txBody>
      </p:sp>
      <p:pic>
        <p:nvPicPr>
          <p:cNvPr id="143" name="Google Shape;143;p5"/>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Phonics &amp;</a:t>
            </a:r>
            <a:br>
              <a:rPr b="1" lang="en-GB" sz="2800" u="sng">
                <a:solidFill>
                  <a:schemeClr val="dk1"/>
                </a:solidFill>
                <a:latin typeface="Arial"/>
                <a:ea typeface="Arial"/>
                <a:cs typeface="Arial"/>
                <a:sym typeface="Arial"/>
              </a:rPr>
            </a:br>
            <a:r>
              <a:rPr b="1" lang="en-GB" sz="2800" u="sng">
                <a:solidFill>
                  <a:schemeClr val="dk1"/>
                </a:solidFill>
                <a:latin typeface="Arial"/>
                <a:ea typeface="Arial"/>
                <a:cs typeface="Arial"/>
                <a:sym typeface="Arial"/>
              </a:rPr>
              <a:t>Reading</a:t>
            </a:r>
            <a:endParaRPr sz="2800" u="sng">
              <a:solidFill>
                <a:schemeClr val="dk1"/>
              </a:solidFill>
            </a:endParaRPr>
          </a:p>
        </p:txBody>
      </p:sp>
      <p:sp>
        <p:nvSpPr>
          <p:cNvPr id="149" name="Google Shape;149;p6"/>
          <p:cNvSpPr txBox="1"/>
          <p:nvPr>
            <p:ph idx="1" type="body"/>
          </p:nvPr>
        </p:nvSpPr>
        <p:spPr>
          <a:xfrm>
            <a:off x="2771801" y="26064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50" name="Google Shape;150;p6"/>
          <p:cNvSpPr txBox="1"/>
          <p:nvPr/>
        </p:nvSpPr>
        <p:spPr>
          <a:xfrm>
            <a:off x="2666555" y="1268760"/>
            <a:ext cx="60486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600" u="none" cap="none" strike="noStrike">
                <a:solidFill>
                  <a:schemeClr val="dk1"/>
                </a:solidFill>
                <a:latin typeface="Arial"/>
                <a:ea typeface="Arial"/>
                <a:cs typeface="Arial"/>
                <a:sym typeface="Arial"/>
              </a:rPr>
              <a:t>We will start teaching phonics within the first few weeks of the autumn term and we use the Phonics Bug scheme. This scheme also allows you to have online access to games and books at home and you will receive </a:t>
            </a:r>
            <a:r>
              <a:rPr lang="en-GB" sz="1600">
                <a:solidFill>
                  <a:schemeClr val="dk1"/>
                </a:solidFill>
              </a:rPr>
              <a:t>login</a:t>
            </a:r>
            <a:r>
              <a:rPr b="0" i="0" lang="en-GB" sz="1600" u="none" cap="none" strike="noStrike">
                <a:solidFill>
                  <a:schemeClr val="dk1"/>
                </a:solidFill>
                <a:latin typeface="Arial"/>
                <a:ea typeface="Arial"/>
                <a:cs typeface="Arial"/>
                <a:sym typeface="Arial"/>
              </a:rPr>
              <a:t> details shortly after starting school. </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GB" sz="1600">
                <a:solidFill>
                  <a:schemeClr val="dk1"/>
                </a:solidFill>
                <a:latin typeface="Arial"/>
                <a:ea typeface="Arial"/>
                <a:cs typeface="Arial"/>
                <a:sym typeface="Arial"/>
              </a:rPr>
              <a:t>We read daily within our phonics lesson and your child will bring a reading book home. They will also bring home a choice book, which is a book for you to share with them to further inspire their love of reading. </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GB" sz="1600">
                <a:solidFill>
                  <a:schemeClr val="dk1"/>
                </a:solidFill>
                <a:latin typeface="Arial"/>
                <a:ea typeface="Arial"/>
                <a:cs typeface="Arial"/>
                <a:sym typeface="Arial"/>
              </a:rPr>
              <a:t>We expect the children to read at least 5 times per week at home and ask that a reading record is filled in by the parent or carer. We place great emphasis on reading at Waterloo Primary as a means to learning but also as a pleasurable activity. </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GB" sz="1600">
                <a:solidFill>
                  <a:schemeClr val="dk1"/>
                </a:solidFill>
                <a:latin typeface="Arial"/>
                <a:ea typeface="Arial"/>
                <a:cs typeface="Arial"/>
                <a:sym typeface="Arial"/>
              </a:rPr>
              <a:t>We would encourage you to join the local library if you haven’t already!</a:t>
            </a:r>
            <a:endParaRPr/>
          </a:p>
        </p:txBody>
      </p:sp>
      <p:pic>
        <p:nvPicPr>
          <p:cNvPr id="151" name="Google Shape;151;p6"/>
          <p:cNvPicPr preferRelativeResize="0"/>
          <p:nvPr/>
        </p:nvPicPr>
        <p:blipFill rotWithShape="1">
          <a:blip r:embed="rId3">
            <a:alphaModFix/>
          </a:blip>
          <a:srcRect b="0" l="0" r="0" t="0"/>
          <a:stretch/>
        </p:blipFill>
        <p:spPr>
          <a:xfrm>
            <a:off x="311055" y="4249584"/>
            <a:ext cx="1967880" cy="1967880"/>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8192679" y="5878222"/>
            <a:ext cx="1045096" cy="9797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ph type="title"/>
          </p:nvPr>
        </p:nvSpPr>
        <p:spPr>
          <a:xfrm>
            <a:off x="123126" y="901900"/>
            <a:ext cx="2370000" cy="4601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Handwriting</a:t>
            </a:r>
            <a:endParaRPr sz="2800" u="sng">
              <a:solidFill>
                <a:schemeClr val="dk1"/>
              </a:solidFill>
            </a:endParaRPr>
          </a:p>
        </p:txBody>
      </p:sp>
      <p:sp>
        <p:nvSpPr>
          <p:cNvPr id="158" name="Google Shape;158;p7"/>
          <p:cNvSpPr txBox="1"/>
          <p:nvPr>
            <p:ph idx="1" type="body"/>
          </p:nvPr>
        </p:nvSpPr>
        <p:spPr>
          <a:xfrm>
            <a:off x="2771801" y="26064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59" name="Google Shape;159;p7"/>
          <p:cNvSpPr txBox="1"/>
          <p:nvPr/>
        </p:nvSpPr>
        <p:spPr>
          <a:xfrm>
            <a:off x="2771800" y="1142742"/>
            <a:ext cx="604867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Handwriting is also taught daily during phonics, following the schools letter formation policy. A copy of the letter formation can be found on the website. Reception children learn to write in print, and move onto cursive once they are able to form letters fluently.</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GB" sz="1800">
                <a:solidFill>
                  <a:schemeClr val="dk1"/>
                </a:solidFill>
                <a:latin typeface="Arial"/>
                <a:ea typeface="Arial"/>
                <a:cs typeface="Arial"/>
                <a:sym typeface="Arial"/>
              </a:rPr>
              <a:t>You can help support your child’s handwriting by increasing their fine motor skills. This can be strengthened by playing with playdough, fine motor toys and lots of colouring and mark making!</a:t>
            </a:r>
            <a:endParaRPr/>
          </a:p>
        </p:txBody>
      </p:sp>
      <p:pic>
        <p:nvPicPr>
          <p:cNvPr id="160" name="Google Shape;160;p7"/>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
        <p:nvSpPr>
          <p:cNvPr id="161" name="Google Shape;161;p7"/>
          <p:cNvSpPr txBox="1"/>
          <p:nvPr/>
        </p:nvSpPr>
        <p:spPr>
          <a:xfrm>
            <a:off x="2771800" y="4203300"/>
            <a:ext cx="6048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600">
                <a:solidFill>
                  <a:schemeClr val="dk1"/>
                </a:solidFill>
                <a:latin typeface="Arial"/>
                <a:ea typeface="Arial"/>
                <a:cs typeface="Arial"/>
                <a:sym typeface="Arial"/>
              </a:rPr>
              <a:t>abcdefghijklmnopqrstuvwxyz</a:t>
            </a:r>
            <a:endParaRPr sz="36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8"/>
          <p:cNvSpPr txBox="1"/>
          <p:nvPr>
            <p:ph type="title"/>
          </p:nvPr>
        </p:nvSpPr>
        <p:spPr>
          <a:xfrm>
            <a:off x="179512" y="908720"/>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Preparing </a:t>
            </a:r>
            <a:br>
              <a:rPr b="1" lang="en-GB" sz="2800" u="sng">
                <a:solidFill>
                  <a:schemeClr val="dk1"/>
                </a:solidFill>
                <a:latin typeface="Arial"/>
                <a:ea typeface="Arial"/>
                <a:cs typeface="Arial"/>
                <a:sym typeface="Arial"/>
              </a:rPr>
            </a:br>
            <a:br>
              <a:rPr b="1" lang="en-GB" sz="2800" u="sng">
                <a:solidFill>
                  <a:schemeClr val="dk1"/>
                </a:solidFill>
                <a:latin typeface="Arial"/>
                <a:ea typeface="Arial"/>
                <a:cs typeface="Arial"/>
                <a:sym typeface="Arial"/>
              </a:rPr>
            </a:br>
            <a:r>
              <a:rPr b="1" lang="en-GB" sz="2800" u="sng">
                <a:solidFill>
                  <a:schemeClr val="dk1"/>
                </a:solidFill>
                <a:latin typeface="Arial"/>
                <a:ea typeface="Arial"/>
                <a:cs typeface="Arial"/>
                <a:sym typeface="Arial"/>
              </a:rPr>
              <a:t>Your Child </a:t>
            </a:r>
            <a:br>
              <a:rPr b="1" lang="en-GB" sz="2800" u="sng">
                <a:solidFill>
                  <a:schemeClr val="dk1"/>
                </a:solidFill>
                <a:latin typeface="Arial"/>
                <a:ea typeface="Arial"/>
                <a:cs typeface="Arial"/>
                <a:sym typeface="Arial"/>
              </a:rPr>
            </a:br>
            <a:br>
              <a:rPr b="1" lang="en-GB" sz="2800" u="sng">
                <a:solidFill>
                  <a:schemeClr val="dk1"/>
                </a:solidFill>
                <a:latin typeface="Arial"/>
                <a:ea typeface="Arial"/>
                <a:cs typeface="Arial"/>
                <a:sym typeface="Arial"/>
              </a:rPr>
            </a:br>
            <a:r>
              <a:rPr b="1" lang="en-GB" sz="2800" u="sng">
                <a:solidFill>
                  <a:schemeClr val="dk1"/>
                </a:solidFill>
                <a:latin typeface="Arial"/>
                <a:ea typeface="Arial"/>
                <a:cs typeface="Arial"/>
                <a:sym typeface="Arial"/>
              </a:rPr>
              <a:t>for School</a:t>
            </a:r>
            <a:endParaRPr sz="2800" u="sng">
              <a:solidFill>
                <a:schemeClr val="dk1"/>
              </a:solidFill>
            </a:endParaRPr>
          </a:p>
        </p:txBody>
      </p:sp>
      <p:sp>
        <p:nvSpPr>
          <p:cNvPr id="167" name="Google Shape;167;p8"/>
          <p:cNvSpPr txBox="1"/>
          <p:nvPr>
            <p:ph idx="1" type="body"/>
          </p:nvPr>
        </p:nvSpPr>
        <p:spPr>
          <a:xfrm>
            <a:off x="2771801" y="260648"/>
            <a:ext cx="5486400" cy="5120640"/>
          </a:xfrm>
          <a:prstGeom prst="rect">
            <a:avLst/>
          </a:prstGeom>
          <a:noFill/>
          <a:ln>
            <a:noFill/>
          </a:ln>
        </p:spPr>
        <p:txBody>
          <a:bodyPr anchorCtr="0" anchor="ctr" bIns="45700" lIns="91425" spcFirstLastPara="1" rIns="91425" wrap="square" tIns="45700">
            <a:normAutofit/>
          </a:bodyPr>
          <a:lstStyle/>
          <a:p>
            <a:pPr indent="-62229" lvl="0" marL="182880" rtl="0" algn="l">
              <a:lnSpc>
                <a:spcPct val="90000"/>
              </a:lnSpc>
              <a:spcBef>
                <a:spcPts val="0"/>
              </a:spcBef>
              <a:spcAft>
                <a:spcPts val="0"/>
              </a:spcAft>
              <a:buSzPts val="1900"/>
              <a:buFont typeface="Noto Sans Symbols"/>
              <a:buNone/>
            </a:pPr>
            <a:r>
              <a:t/>
            </a:r>
            <a:endParaRPr/>
          </a:p>
          <a:p>
            <a:pPr indent="-62229" lvl="0" marL="182880" rtl="0" algn="l">
              <a:lnSpc>
                <a:spcPct val="90000"/>
              </a:lnSpc>
              <a:spcBef>
                <a:spcPts val="1200"/>
              </a:spcBef>
              <a:spcAft>
                <a:spcPts val="0"/>
              </a:spcAft>
              <a:buSzPts val="1900"/>
              <a:buFont typeface="Noto Sans Symbols"/>
              <a:buNone/>
            </a:pPr>
            <a:r>
              <a:t/>
            </a:r>
            <a:endParaRPr/>
          </a:p>
          <a:p>
            <a:pPr indent="0" lvl="0" marL="0" rtl="0" algn="l">
              <a:lnSpc>
                <a:spcPct val="90000"/>
              </a:lnSpc>
              <a:spcBef>
                <a:spcPts val="1200"/>
              </a:spcBef>
              <a:spcAft>
                <a:spcPts val="0"/>
              </a:spcAft>
              <a:buSzPts val="1900"/>
              <a:buNone/>
            </a:pPr>
            <a:r>
              <a:rPr lang="en-GB"/>
              <a:t> </a:t>
            </a:r>
            <a:endParaRPr/>
          </a:p>
        </p:txBody>
      </p:sp>
      <p:sp>
        <p:nvSpPr>
          <p:cNvPr id="168" name="Google Shape;168;p8"/>
          <p:cNvSpPr txBox="1"/>
          <p:nvPr/>
        </p:nvSpPr>
        <p:spPr>
          <a:xfrm>
            <a:off x="2699792" y="1700808"/>
            <a:ext cx="6048672" cy="39703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Read books &amp; share stories.</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Play with them often.</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Talk with them as much as you can.</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Support them to recognise their written name.</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Practise writing their name.</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Count objects around the home, or when you’re out and about.</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Encourage your child to get dressed and undressed themselves.</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Teach them to put on, take off and zip up their coats independently.</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Support your child to be independent when going to the bathroom.</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Practise eating using a knife and fork.</a:t>
            </a:r>
            <a:endParaRPr sz="1800">
              <a:solidFill>
                <a:schemeClr val="dk1"/>
              </a:solidFill>
              <a:latin typeface="Arial"/>
              <a:ea typeface="Arial"/>
              <a:cs typeface="Arial"/>
              <a:sym typeface="Arial"/>
            </a:endParaRPr>
          </a:p>
        </p:txBody>
      </p:sp>
      <p:pic>
        <p:nvPicPr>
          <p:cNvPr id="169" name="Google Shape;169;p8"/>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9"/>
          <p:cNvSpPr txBox="1"/>
          <p:nvPr>
            <p:ph type="title"/>
          </p:nvPr>
        </p:nvSpPr>
        <p:spPr>
          <a:xfrm>
            <a:off x="189689" y="1134127"/>
            <a:ext cx="2210612" cy="4601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Arial"/>
              <a:buNone/>
            </a:pPr>
            <a:r>
              <a:rPr b="1" lang="en-GB" sz="2800" u="sng">
                <a:solidFill>
                  <a:schemeClr val="dk1"/>
                </a:solidFill>
                <a:latin typeface="Arial"/>
                <a:ea typeface="Arial"/>
                <a:cs typeface="Arial"/>
                <a:sym typeface="Arial"/>
              </a:rPr>
              <a:t>Uniform</a:t>
            </a:r>
            <a:endParaRPr sz="2800" u="sng">
              <a:solidFill>
                <a:schemeClr val="dk1"/>
              </a:solidFill>
            </a:endParaRPr>
          </a:p>
        </p:txBody>
      </p:sp>
      <p:sp>
        <p:nvSpPr>
          <p:cNvPr id="175" name="Google Shape;175;p9"/>
          <p:cNvSpPr txBox="1"/>
          <p:nvPr/>
        </p:nvSpPr>
        <p:spPr>
          <a:xfrm>
            <a:off x="2699792" y="792939"/>
            <a:ext cx="6048672" cy="46474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Badged uniform is available from Monkhouse.</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Plain uniform is acceptable and is available from many supermarkets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School uniform is a red cardigan or jumper, white polo shirt and grey skirt, trousers or shorts.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Black shoes with Velcro fastenings – please refrain from giving your child laced shoes.</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Long hair must be tied back and any bows must be small, black, white or red. </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Please ensure all uniform is named, including shoes. </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Their uniform will get dirty, this is proof they are learning!</a:t>
            </a:r>
            <a:endParaRPr/>
          </a:p>
          <a:p>
            <a:pPr indent="-285750" lvl="0" marL="285750" marR="0" rtl="0" algn="l">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If you prefer then your child can wear PE kit each day.  </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p:txBody>
      </p:sp>
      <p:pic>
        <p:nvPicPr>
          <p:cNvPr id="176" name="Google Shape;176;p9"/>
          <p:cNvPicPr preferRelativeResize="0"/>
          <p:nvPr/>
        </p:nvPicPr>
        <p:blipFill rotWithShape="1">
          <a:blip r:embed="rId3">
            <a:alphaModFix/>
          </a:blip>
          <a:srcRect b="0" l="0" r="0" t="0"/>
          <a:stretch/>
        </p:blipFill>
        <p:spPr>
          <a:xfrm>
            <a:off x="7968644" y="5899185"/>
            <a:ext cx="1045096" cy="979778"/>
          </a:xfrm>
          <a:prstGeom prst="rect">
            <a:avLst/>
          </a:prstGeom>
          <a:noFill/>
          <a:ln>
            <a:noFill/>
          </a:ln>
        </p:spPr>
      </p:pic>
      <p:pic>
        <p:nvPicPr>
          <p:cNvPr descr="Waterloo Sweatshirt" id="177" name="Google Shape;177;p9"/>
          <p:cNvPicPr preferRelativeResize="0"/>
          <p:nvPr/>
        </p:nvPicPr>
        <p:blipFill rotWithShape="1">
          <a:blip r:embed="rId4">
            <a:alphaModFix/>
          </a:blip>
          <a:srcRect b="0" l="0" r="0" t="0"/>
          <a:stretch/>
        </p:blipFill>
        <p:spPr>
          <a:xfrm rot="-1369703">
            <a:off x="274573" y="1056115"/>
            <a:ext cx="1834781" cy="1785854"/>
          </a:xfrm>
          <a:prstGeom prst="rect">
            <a:avLst/>
          </a:prstGeom>
          <a:noFill/>
          <a:ln>
            <a:noFill/>
          </a:ln>
        </p:spPr>
      </p:pic>
      <p:pic>
        <p:nvPicPr>
          <p:cNvPr descr="Waterloo Polo Shirt" id="178" name="Google Shape;178;p9"/>
          <p:cNvPicPr preferRelativeResize="0"/>
          <p:nvPr/>
        </p:nvPicPr>
        <p:blipFill rotWithShape="1">
          <a:blip r:embed="rId5">
            <a:alphaModFix/>
          </a:blip>
          <a:srcRect b="0" l="0" r="0" t="0"/>
          <a:stretch/>
        </p:blipFill>
        <p:spPr>
          <a:xfrm rot="1822512">
            <a:off x="394895" y="3812786"/>
            <a:ext cx="1800200" cy="18962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ame">
  <a:themeElements>
    <a:clrScheme name="Custom 1">
      <a:dk1>
        <a:srgbClr val="000000"/>
      </a:dk1>
      <a:lt1>
        <a:srgbClr val="FFFFFF"/>
      </a:lt1>
      <a:dk2>
        <a:srgbClr val="545454"/>
      </a:dk2>
      <a:lt2>
        <a:srgbClr val="BFBFBF"/>
      </a:lt2>
      <a:accent1>
        <a:srgbClr val="B2E3ED"/>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2017-06-08T11:07:26Z</dcterms:created>
  <dc:creator>Administrator</dc:creator>
</cp:coreProperties>
</file>